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3983"/>
  </p:normalViewPr>
  <p:slideViewPr>
    <p:cSldViewPr snapToGrid="0" snapToObjects="1">
      <p:cViewPr varScale="1">
        <p:scale>
          <a:sx n="95" d="100"/>
          <a:sy n="95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Microsoft Ignite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Open AI Service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Arc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video analyzer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Container Apps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Percept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259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328</cp:revision>
  <dcterms:created xsi:type="dcterms:W3CDTF">2018-10-10T17:24:46Z</dcterms:created>
  <dcterms:modified xsi:type="dcterms:W3CDTF">2021-11-19T15:56:49Z</dcterms:modified>
</cp:coreProperties>
</file>