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6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/>
    <p:restoredTop sz="93937"/>
  </p:normalViewPr>
  <p:slideViewPr>
    <p:cSldViewPr snapToGrid="0" snapToObjects="1">
      <p:cViewPr varScale="1">
        <p:scale>
          <a:sx n="108" d="100"/>
          <a:sy n="108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106878" y="523220"/>
            <a:ext cx="570015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In 2014 – Israeli Microsoft Research group started project "</a:t>
            </a:r>
            <a:r>
              <a:rPr lang="en-US" sz="1600" b="1">
                <a:solidFill>
                  <a:srgbClr val="FF0000"/>
                </a:solidFill>
              </a:rPr>
              <a:t>Kusto</a:t>
            </a:r>
            <a:r>
              <a:rPr lang="en-US" sz="1600"/>
              <a:t>" aiming to create analytics on top of Azure log and telemetry data.</a:t>
            </a:r>
          </a:p>
          <a:p>
            <a:r>
              <a:rPr lang="en-US" sz="1600"/>
              <a:t>The name "</a:t>
            </a:r>
            <a:r>
              <a:rPr lang="en-US" sz="1600" b="1">
                <a:solidFill>
                  <a:srgbClr val="FF0000"/>
                </a:solidFill>
              </a:rPr>
              <a:t>Kusto</a:t>
            </a:r>
            <a:r>
              <a:rPr lang="en-US" sz="1600"/>
              <a:t>" comes after </a:t>
            </a:r>
            <a:r>
              <a:rPr lang="en-US" sz="1600" b="1">
                <a:solidFill>
                  <a:srgbClr val="FF0000"/>
                </a:solidFill>
              </a:rPr>
              <a:t>Jacques Cousteau</a:t>
            </a:r>
            <a:r>
              <a:rPr lang="en-US" sz="1600"/>
              <a:t>, "the father of scuba diving", as a reference to "exploring the ocean of data".</a:t>
            </a:r>
          </a:p>
          <a:p>
            <a:endParaRPr lang="en-US" sz="1600"/>
          </a:p>
          <a:p>
            <a:r>
              <a:rPr lang="en-US" sz="1600"/>
              <a:t>Later </a:t>
            </a:r>
            <a:r>
              <a:rPr lang="en-US" sz="1600" b="1">
                <a:solidFill>
                  <a:srgbClr val="FF0000"/>
                </a:solidFill>
              </a:rPr>
              <a:t>Kusto</a:t>
            </a:r>
            <a:r>
              <a:rPr lang="en-US" sz="1600"/>
              <a:t> project was renamed as "</a:t>
            </a:r>
            <a:r>
              <a:rPr lang="en-US" sz="1600" b="1">
                <a:solidFill>
                  <a:srgbClr val="FF0000"/>
                </a:solidFill>
              </a:rPr>
              <a:t>Azure Data Explorer</a:t>
            </a:r>
            <a:r>
              <a:rPr lang="en-US" sz="1600"/>
              <a:t>" (</a:t>
            </a:r>
            <a:r>
              <a:rPr lang="en-US" sz="1600" b="1">
                <a:solidFill>
                  <a:srgbClr val="FF0000"/>
                </a:solidFill>
              </a:rPr>
              <a:t>ADE</a:t>
            </a:r>
            <a:r>
              <a:rPr lang="en-US" sz="1600"/>
              <a:t>).</a:t>
            </a:r>
          </a:p>
          <a:p>
            <a:r>
              <a:rPr lang="en-US" sz="1600"/>
              <a:t>In 2016 it has become the backend big-data and analytics service for </a:t>
            </a:r>
            <a:r>
              <a:rPr lang="en-US" sz="1600" b="1">
                <a:solidFill>
                  <a:srgbClr val="FF0000"/>
                </a:solidFill>
              </a:rPr>
              <a:t>Application Insights Analytics</a:t>
            </a:r>
            <a:r>
              <a:rPr lang="en-US" sz="1600"/>
              <a:t>. In 2019 it has become generally available on Azure Cloud as PaaS (Platform as a Service).</a:t>
            </a:r>
          </a:p>
          <a:p>
            <a:endParaRPr lang="en-US" sz="1600"/>
          </a:p>
          <a:p>
            <a:r>
              <a:rPr lang="en-US" sz="1600" b="1">
                <a:solidFill>
                  <a:srgbClr val="FF0000"/>
                </a:solidFill>
              </a:rPr>
              <a:t>ADE</a:t>
            </a:r>
            <a:r>
              <a:rPr lang="en-US" sz="1600"/>
              <a:t> is basically a distributed </a:t>
            </a:r>
            <a:r>
              <a:rPr lang="en-US" sz="1600" b="1">
                <a:solidFill>
                  <a:srgbClr val="FF0000"/>
                </a:solidFill>
              </a:rPr>
              <a:t>relational database</a:t>
            </a:r>
            <a:r>
              <a:rPr lang="en-US" sz="16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600"/>
          </a:p>
          <a:p>
            <a:r>
              <a:rPr lang="en-US" sz="1600" b="1">
                <a:solidFill>
                  <a:srgbClr val="FF0000"/>
                </a:solidFill>
              </a:rPr>
              <a:t>ADE</a:t>
            </a:r>
            <a:r>
              <a:rPr lang="en-US" sz="1600"/>
              <a:t> can use different types of data: structured data (CSV, Parquet files), log and telemetry files, JSON files, free text (unstructured data)</a:t>
            </a:r>
          </a:p>
          <a:p>
            <a:endParaRPr lang="en-US" sz="1600"/>
          </a:p>
          <a:p>
            <a:r>
              <a:rPr lang="en-US" sz="1600" b="1">
                <a:solidFill>
                  <a:srgbClr val="FF0000"/>
                </a:solidFill>
              </a:rPr>
              <a:t>ADE</a:t>
            </a:r>
            <a:r>
              <a:rPr lang="en-US" sz="1600"/>
              <a:t> uses </a:t>
            </a:r>
            <a:r>
              <a:rPr lang="en-US" sz="1600" b="1">
                <a:solidFill>
                  <a:srgbClr val="FF0000"/>
                </a:solidFill>
              </a:rPr>
              <a:t>KQL</a:t>
            </a:r>
            <a:r>
              <a:rPr lang="en-US" sz="1600"/>
              <a:t> = Kusto Query Language (query only, no changing data)</a:t>
            </a:r>
          </a:p>
          <a:p>
            <a:r>
              <a:rPr lang="en-US" sz="1600" b="1">
                <a:solidFill>
                  <a:srgbClr val="FF0000"/>
                </a:solidFill>
              </a:rPr>
              <a:t>KQL</a:t>
            </a:r>
            <a:r>
              <a:rPr lang="en-US" sz="1600"/>
              <a:t> is also used in </a:t>
            </a:r>
            <a:r>
              <a:rPr lang="en-US" sz="1600" b="1">
                <a:solidFill>
                  <a:srgbClr val="FF0000"/>
                </a:solidFill>
              </a:rPr>
              <a:t>CMPivot</a:t>
            </a:r>
            <a:r>
              <a:rPr lang="en-US" sz="1600"/>
              <a:t> tool (real-time state of devices).</a:t>
            </a:r>
          </a:p>
          <a:p>
            <a:endParaRPr lang="en-US" sz="1600"/>
          </a:p>
          <a:p>
            <a:r>
              <a:rPr lang="en-US" sz="1600" b="1">
                <a:solidFill>
                  <a:srgbClr val="FF0000"/>
                </a:solidFill>
              </a:rPr>
              <a:t>ADE</a:t>
            </a:r>
            <a:r>
              <a:rPr lang="en-US" sz="1600"/>
              <a:t> does indexing (including full text indexing). It also has </a:t>
            </a:r>
            <a:r>
              <a:rPr lang="en-US" sz="1600" b="1">
                <a:solidFill>
                  <a:srgbClr val="FF0000"/>
                </a:solidFill>
              </a:rPr>
              <a:t>time series analysis</a:t>
            </a:r>
            <a:r>
              <a:rPr lang="en-US" sz="16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1046</Words>
  <Application>Microsoft Macintosh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345</cp:revision>
  <dcterms:created xsi:type="dcterms:W3CDTF">2018-10-10T17:24:46Z</dcterms:created>
  <dcterms:modified xsi:type="dcterms:W3CDTF">2021-12-01T14:38:09Z</dcterms:modified>
</cp:coreProperties>
</file>