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9"/>
    <p:restoredTop sz="93031"/>
  </p:normalViewPr>
  <p:slideViewPr>
    <p:cSldViewPr snapToGrid="0" snapToObjects="1">
      <p:cViewPr varScale="1">
        <p:scale>
          <a:sx n="79" d="100"/>
          <a:sy n="79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0" y="647508"/>
            <a:ext cx="48213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aiming to create analytics on top of Azure log and telemetry data.</a:t>
            </a:r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In 2019 it has become generally available on Azure Cloud as PaaS (Platform as a Service).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changing data)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095419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1359</Words>
  <Application>Microsoft Macintosh PowerPoint</Application>
  <PresentationFormat>Widescreen</PresentationFormat>
  <Paragraphs>134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350</cp:revision>
  <dcterms:created xsi:type="dcterms:W3CDTF">2018-10-10T17:24:46Z</dcterms:created>
  <dcterms:modified xsi:type="dcterms:W3CDTF">2021-12-01T19:34:29Z</dcterms:modified>
</cp:coreProperties>
</file>