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8"/>
    <p:restoredTop sz="91447"/>
  </p:normalViewPr>
  <p:slideViewPr>
    <p:cSldViewPr snapToGrid="0" snapToObjects="1">
      <p:cViewPr varScale="1">
        <p:scale>
          <a:sx n="82" d="100"/>
          <a:sy n="82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yx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www.altery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gallery.alteryx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1379-1906-6547-9B18-2838468E5FCE}"/>
              </a:ext>
            </a:extLst>
          </p:cNvPr>
          <p:cNvSpPr txBox="1"/>
          <p:nvPr/>
        </p:nvSpPr>
        <p:spPr>
          <a:xfrm>
            <a:off x="0" y="5232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https://www.alteryx.com/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https://en.wikipedia.org/wiki/Alteryx</a:t>
            </a:r>
            <a:r>
              <a:rPr lang="en-US" sz="1200"/>
              <a:t> 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https://gallery.alteryx.com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EB51-4848-7747-A4FB-450035F82D93}"/>
              </a:ext>
            </a:extLst>
          </p:cNvPr>
          <p:cNvSpPr txBox="1"/>
          <p:nvPr/>
        </p:nvSpPr>
        <p:spPr>
          <a:xfrm>
            <a:off x="0" y="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Alteryx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8AEF-7CE7-7F41-A9A6-93BE38AF3E22}"/>
              </a:ext>
            </a:extLst>
          </p:cNvPr>
          <p:cNvSpPr txBox="1"/>
          <p:nvPr/>
        </p:nvSpPr>
        <p:spPr>
          <a:xfrm>
            <a:off x="151879" y="1510606"/>
            <a:ext cx="5597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– software products for data science and analytics: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Based in California and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1997 -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– tools for demographic mapping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2000 – contract with U.S.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released as a unified set of tools </a:t>
            </a:r>
            <a:br>
              <a:rPr lang="en-US" sz="1400"/>
            </a:br>
            <a:r>
              <a:rPr lang="en-US" sz="1400"/>
              <a:t>for building analytical processes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2010 –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renamed into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2016 -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ranked #24 on the Forbes Cloud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went public in an IPO listed on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named a leader in Gartner's 2018 Magic Quadrant </a:t>
            </a:r>
            <a:br>
              <a:rPr lang="en-US" sz="1400"/>
            </a:br>
            <a:r>
              <a:rPr lang="en-US" sz="1400"/>
              <a:t>for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Data Science and Machine Learning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</a:t>
            </a:r>
            <a:r>
              <a:rPr lang="en-US" sz="1400">
                <a:solidFill>
                  <a:srgbClr val="00B050"/>
                </a:solidFill>
              </a:rPr>
              <a:t>Alteryx Analytics platform products</a:t>
            </a:r>
            <a:r>
              <a:rPr lang="en-US" sz="1400"/>
              <a:t>: 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Connect, Designer, Promote, Server, Hub, Intelligence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9CD-A61A-014E-B0E0-D67E3953B4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01" y="58023"/>
            <a:ext cx="2211887" cy="67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AF163-B28B-9843-A2EE-24D5A111A7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89" y="523221"/>
            <a:ext cx="2456665" cy="310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22D2E-A112-F241-8D37-CE5EA4C2AB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31" y="4131979"/>
            <a:ext cx="4332923" cy="206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A7932-1040-CC46-85AE-3884142FC21C}"/>
              </a:ext>
            </a:extLst>
          </p:cNvPr>
          <p:cNvSpPr txBox="1"/>
          <p:nvPr/>
        </p:nvSpPr>
        <p:spPr>
          <a:xfrm>
            <a:off x="203548" y="4793956"/>
            <a:ext cx="3707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Alterix pricing (per user, year)</a:t>
            </a:r>
          </a:p>
          <a:p>
            <a:r>
              <a:rPr lang="en-US" sz="1400"/>
              <a:t>Designer - $5,195</a:t>
            </a:r>
          </a:p>
          <a:p>
            <a:r>
              <a:rPr lang="en-US" sz="1400"/>
              <a:t>Intelligence Suite - $2,300</a:t>
            </a:r>
          </a:p>
          <a:p>
            <a:r>
              <a:rPr lang="en-US" sz="1400"/>
              <a:t>Data Package - Location Intelligence - $11,700</a:t>
            </a:r>
          </a:p>
          <a:p>
            <a:r>
              <a:rPr lang="en-US" sz="1400"/>
              <a:t>Data Package - Consumer Intelligence - $33,800</a:t>
            </a:r>
          </a:p>
        </p:txBody>
      </p:sp>
    </p:spTree>
    <p:extLst>
      <p:ext uri="{BB962C8B-B14F-4D97-AF65-F5344CB8AC3E}">
        <p14:creationId xmlns:p14="http://schemas.microsoft.com/office/powerpoint/2010/main" val="8313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F9670-8FF2-2247-BB2D-FC401EB54626}"/>
              </a:ext>
            </a:extLst>
          </p:cNvPr>
          <p:cNvSpPr txBox="1"/>
          <p:nvPr/>
        </p:nvSpPr>
        <p:spPr>
          <a:xfrm>
            <a:off x="0" y="0"/>
            <a:ext cx="317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ArXiv.org</a:t>
            </a:r>
          </a:p>
          <a:p>
            <a:r>
              <a:rPr lang="en-US"/>
              <a:t>Cornell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F0690-5DA3-2444-8E84-A51406E7868E}"/>
              </a:ext>
            </a:extLst>
          </p:cNvPr>
          <p:cNvSpPr txBox="1"/>
          <p:nvPr/>
        </p:nvSpPr>
        <p:spPr>
          <a:xfrm>
            <a:off x="0" y="800219"/>
            <a:ext cx="733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arXiv is a free distribution service and an open-access archive </a:t>
            </a:r>
          </a:p>
          <a:p>
            <a:r>
              <a:rPr lang="en-US"/>
              <a:t>for ~ 2 Mln scholarly articles (physics, math, CS, biology, finance, statistics, electrical engineering and systems science, and economics).</a:t>
            </a:r>
          </a:p>
          <a:p>
            <a:r>
              <a:rPr lang="en-US"/>
              <a:t> Materials are NOT peer-reviewed by arXiv.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15032-666A-0E4F-AB74-148A2B61FE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15" y="2127227"/>
            <a:ext cx="4176671" cy="3231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2DDFA-CE90-954D-A38E-4EC4325D90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819" y="165100"/>
            <a:ext cx="2335198" cy="250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67B78-56A7-BF4D-9F24-2781D2626549}"/>
              </a:ext>
            </a:extLst>
          </p:cNvPr>
          <p:cNvSpPr txBox="1"/>
          <p:nvPr/>
        </p:nvSpPr>
        <p:spPr>
          <a:xfrm>
            <a:off x="9608831" y="2665708"/>
            <a:ext cx="2521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Paul Ginsparg</a:t>
            </a:r>
          </a:p>
          <a:p>
            <a:pPr algn="ctr"/>
            <a:r>
              <a:rPr lang="en-US"/>
              <a:t>Cornell Physics Professor</a:t>
            </a:r>
          </a:p>
          <a:p>
            <a:pPr algn="ctr"/>
            <a:r>
              <a:rPr lang="en-US"/>
              <a:t>Started arXiv in 1991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9A2A6-A21E-0D4F-B691-1CF6350B801C}"/>
              </a:ext>
            </a:extLst>
          </p:cNvPr>
          <p:cNvSpPr txBox="1"/>
          <p:nvPr/>
        </p:nvSpPr>
        <p:spPr>
          <a:xfrm>
            <a:off x="4494508" y="4107577"/>
            <a:ext cx="7542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1989, Joanne Cohn, a physicist then at the Institute for Advanced Study, began distributing TeX files of string theory papers via email. </a:t>
            </a:r>
          </a:p>
          <a:p>
            <a:r>
              <a:rPr lang="en-US"/>
              <a:t>By August of 1991, the email list had grown to 180 physicists—an unwieldy number for Cohn to individually respond to requests for papers. </a:t>
            </a:r>
          </a:p>
          <a:p>
            <a:r>
              <a:rPr lang="en-US"/>
              <a:t>As Cohn recounts, a young physicist then at Los Alamos National Laboratory offered to automate the list, and arXiv was born. </a:t>
            </a:r>
          </a:p>
          <a:p>
            <a:r>
              <a:rPr lang="en-US"/>
              <a:t>“Day one, something happened, day two, something happened. Day three, Ed Witten posted a paper,” said Cornell University physicist </a:t>
            </a:r>
            <a:r>
              <a:rPr lang="en-US" b="1">
                <a:solidFill>
                  <a:srgbClr val="00B050"/>
                </a:solidFill>
              </a:rPr>
              <a:t>Paul Ginsparg</a:t>
            </a:r>
            <a:r>
              <a:rPr lang="en-US"/>
              <a:t>, founder of arXiv.org. “That was when the entire community joined.”</a:t>
            </a:r>
          </a:p>
        </p:txBody>
      </p:sp>
    </p:spTree>
    <p:extLst>
      <p:ext uri="{BB962C8B-B14F-4D97-AF65-F5344CB8AC3E}">
        <p14:creationId xmlns:p14="http://schemas.microsoft.com/office/powerpoint/2010/main" val="173398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-1" y="647508"/>
            <a:ext cx="50101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aiming to create analytics on top of Azure log and telemetry data.</a:t>
            </a:r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14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In 2019 it has become generally available on Azure Cloud as PaaS (Platform as a Service).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Note – there are no unique keys.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changing data)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625180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2996</Words>
  <Application>Microsoft Macintosh PowerPoint</Application>
  <PresentationFormat>Widescreen</PresentationFormat>
  <Paragraphs>295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387</cp:revision>
  <dcterms:created xsi:type="dcterms:W3CDTF">2018-10-10T17:24:46Z</dcterms:created>
  <dcterms:modified xsi:type="dcterms:W3CDTF">2021-12-11T19:30:32Z</dcterms:modified>
</cp:coreProperties>
</file>