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29641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Magnetism as Relativity Effect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139153" y="1011201"/>
            <a:ext cx="4558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history: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1785 - Coulomb's inverse-square law for force between two stationary, electrically charged particles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1873 - Maxwell equations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1895 - Lorentz force (electromagnetic force)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1940 – Leigh Page -  charge density in electrostatics becomes proper charge density and generates a magnetic field for a moving 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1964 - Richard Feynman’s textbook "The Feynman Lectures on Physics. 2. Section 13-6."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1968 -  Rosser, W.G.V. Classical Electromagnetism via Relativity. Plenum Press.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2BE35-A9D7-0F47-912A-402D419345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652" y="1006660"/>
            <a:ext cx="1625600" cy="711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DAD67E-4912-1C4B-98B9-BB462F18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3222" y="1807161"/>
            <a:ext cx="1399205" cy="10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Q: What is a magnetic field? | Ask a Mathematician / Ask a Physicist">
            <a:extLst>
              <a:ext uri="{FF2B5EF4-FFF2-40B4-BE49-F238E27FC236}">
                <a16:creationId xmlns:a16="http://schemas.microsoft.com/office/drawing/2014/main" id="{7DFE39E9-1872-0544-8918-7EB81BD7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7679" y="3718729"/>
            <a:ext cx="3429328" cy="30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D7C95-3E2A-F446-BCE3-06F859F0D883}"/>
              </a:ext>
            </a:extLst>
          </p:cNvPr>
          <p:cNvSpPr txBox="1"/>
          <p:nvPr/>
        </p:nvSpPr>
        <p:spPr>
          <a:xfrm>
            <a:off x="7246114" y="71003"/>
            <a:ext cx="32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parallel wires with current flowing in the same direction attract each other.</a:t>
            </a:r>
          </a:p>
        </p:txBody>
      </p:sp>
      <p:pic>
        <p:nvPicPr>
          <p:cNvPr id="1032" name="Picture 8" descr="Magnetic Force between Two Wires Carrying Current — Collection of Solved  Problems">
            <a:extLst>
              <a:ext uri="{FF2B5EF4-FFF2-40B4-BE49-F238E27FC236}">
                <a16:creationId xmlns:a16="http://schemas.microsoft.com/office/drawing/2014/main" id="{31F437EA-9B40-8F4A-89B2-934EA184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9048" y="71003"/>
            <a:ext cx="1666859" cy="164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C5C140-B2A5-924D-9368-2E1D5C3B3C99}"/>
              </a:ext>
            </a:extLst>
          </p:cNvPr>
          <p:cNvSpPr txBox="1"/>
          <p:nvPr/>
        </p:nvSpPr>
        <p:spPr>
          <a:xfrm>
            <a:off x="7246114" y="850580"/>
            <a:ext cx="3202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Standard explanation: moving charges in 1</a:t>
            </a:r>
            <a:r>
              <a:rPr lang="en-US" sz="1400" baseline="30000" dirty="0"/>
              <a:t>st</a:t>
            </a:r>
            <a:r>
              <a:rPr lang="en-US" sz="1400" dirty="0"/>
              <a:t> wire create magnetic field which act on moving charges in 2</a:t>
            </a:r>
            <a:r>
              <a:rPr lang="en-US" sz="1400" baseline="30000" dirty="0"/>
              <a:t>nd</a:t>
            </a:r>
            <a:r>
              <a:rPr lang="en-US" sz="1400" dirty="0"/>
              <a:t> wire.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9C413-48A7-2C4B-897A-96788EF98AF8}"/>
              </a:ext>
            </a:extLst>
          </p:cNvPr>
          <p:cNvSpPr txBox="1"/>
          <p:nvPr/>
        </p:nvSpPr>
        <p:spPr>
          <a:xfrm>
            <a:off x="7288779" y="1970399"/>
            <a:ext cx="47640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Relativity explanation: </a:t>
            </a:r>
            <a:r>
              <a:rPr lang="en-US" sz="1400" dirty="0" err="1"/>
              <a:t>lorentz</a:t>
            </a:r>
            <a:r>
              <a:rPr lang="en-US" sz="1400" dirty="0"/>
              <a:t> length contraction along the wire causes density increase for charges </a:t>
            </a:r>
            <a:r>
              <a:rPr lang="en-US" sz="1400" b="1" dirty="0">
                <a:solidFill>
                  <a:srgbClr val="FF0000"/>
                </a:solidFill>
              </a:rPr>
              <a:t>moving relative to each other</a:t>
            </a:r>
            <a:r>
              <a:rPr lang="en-US" sz="1400" dirty="0"/>
              <a:t> – thus increasing Coulomb forces between positive (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dirty="0"/>
              <a:t>) and negative(</a:t>
            </a:r>
            <a:r>
              <a:rPr lang="en-US" sz="1400" b="1" dirty="0">
                <a:solidFill>
                  <a:srgbClr val="00B0F0"/>
                </a:solidFill>
              </a:rPr>
              <a:t>n</a:t>
            </a:r>
            <a:r>
              <a:rPr lang="en-US" sz="1400" dirty="0"/>
              <a:t>)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p-p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00B0F0"/>
                </a:solidFill>
              </a:rPr>
              <a:t>n-n</a:t>
            </a:r>
            <a:r>
              <a:rPr lang="en-US" sz="1400" dirty="0"/>
              <a:t> forces don't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00B0F0"/>
                </a:solidFill>
              </a:rPr>
              <a:t>-n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00B0F0"/>
                </a:solidFill>
              </a:rPr>
              <a:t>n-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dirty="0"/>
              <a:t> forces increase causing attraction of wires to each other</a:t>
            </a:r>
          </a:p>
        </p:txBody>
      </p:sp>
      <p:pic>
        <p:nvPicPr>
          <p:cNvPr id="6" name="Picture 2" descr="Richard P. Feynman | Princeton University Press">
            <a:extLst>
              <a:ext uri="{FF2B5EF4-FFF2-40B4-BE49-F238E27FC236}">
                <a16:creationId xmlns:a16="http://schemas.microsoft.com/office/drawing/2014/main" id="{2C460059-56FB-A540-924E-B3515410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1652" y="3441887"/>
            <a:ext cx="1129862" cy="11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cal Electromagnetism via Relativity by W. G. V. Rosser |  9780408433006 | Reviews, Description and More @ BetterWorldBooks.com">
            <a:extLst>
              <a:ext uri="{FF2B5EF4-FFF2-40B4-BE49-F238E27FC236}">
                <a16:creationId xmlns:a16="http://schemas.microsoft.com/office/drawing/2014/main" id="{DC6323B0-E5EE-E14C-AF4D-ADEE7634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5232" y="4850943"/>
            <a:ext cx="1024280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182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71</cp:revision>
  <dcterms:created xsi:type="dcterms:W3CDTF">2017-08-29T18:32:57Z</dcterms:created>
  <dcterms:modified xsi:type="dcterms:W3CDTF">2021-06-12T16:01:02Z</dcterms:modified>
</cp:coreProperties>
</file>