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9" r:id="rId2"/>
    <p:sldId id="272" r:id="rId3"/>
    <p:sldId id="274" r:id="rId4"/>
    <p:sldId id="273" r:id="rId5"/>
    <p:sldId id="275" r:id="rId6"/>
    <p:sldId id="268" r:id="rId7"/>
    <p:sldId id="276" r:id="rId8"/>
    <p:sldId id="271" r:id="rId9"/>
    <p:sldId id="261" r:id="rId10"/>
    <p:sldId id="256" r:id="rId11"/>
    <p:sldId id="257" r:id="rId12"/>
    <p:sldId id="277" r:id="rId13"/>
    <p:sldId id="262" r:id="rId14"/>
    <p:sldId id="263" r:id="rId15"/>
    <p:sldId id="264" r:id="rId16"/>
    <p:sldId id="267" r:id="rId17"/>
    <p:sldId id="258" r:id="rId18"/>
    <p:sldId id="265" r:id="rId19"/>
    <p:sldId id="266" r:id="rId20"/>
    <p:sldId id="270"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5"/>
    <p:restoredTop sz="94729"/>
  </p:normalViewPr>
  <p:slideViewPr>
    <p:cSldViewPr snapToGrid="0" snapToObjects="1">
      <p:cViewPr varScale="1">
        <p:scale>
          <a:sx n="109" d="100"/>
          <a:sy n="109"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5/26/21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5/26/21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5/26/21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5/26/21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5/26/21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4.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0.jpeg"/><Relationship Id="rId3" Type="http://schemas.openxmlformats.org/officeDocument/2006/relationships/hyperlink" Target="https://www.youtube.com/watch?v=QT4hvcIjKtc" TargetMode="External"/><Relationship Id="rId21" Type="http://schemas.openxmlformats.org/officeDocument/2006/relationships/image" Target="../media/image33.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29.png"/><Relationship Id="rId2" Type="http://schemas.openxmlformats.org/officeDocument/2006/relationships/hyperlink" Target="https://youtu.be/hoQbrx955-8" TargetMode="External"/><Relationship Id="rId16" Type="http://schemas.openxmlformats.org/officeDocument/2006/relationships/image" Target="../media/image28.jpeg"/><Relationship Id="rId20"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36.jpeg"/><Relationship Id="rId5" Type="http://schemas.openxmlformats.org/officeDocument/2006/relationships/hyperlink" Target="https://www.youtube.com/watch?v=3HVsDRjOHqU" TargetMode="External"/><Relationship Id="rId15" Type="http://schemas.openxmlformats.org/officeDocument/2006/relationships/image" Target="../media/image27.jpeg"/><Relationship Id="rId23" Type="http://schemas.openxmlformats.org/officeDocument/2006/relationships/image" Target="../media/image35.jpeg"/><Relationship Id="rId10" Type="http://schemas.openxmlformats.org/officeDocument/2006/relationships/hyperlink" Target="https://www.youtube.com/watch?v=NnN8ksvVRIQ" TargetMode="External"/><Relationship Id="rId19" Type="http://schemas.openxmlformats.org/officeDocument/2006/relationships/image" Target="../media/image31.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26.jpeg"/><Relationship Id="rId22"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2.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5985158" cy="6247864"/>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800" dirty="0"/>
          </a:p>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48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3693319"/>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 - three times a days works for most people.</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224784"/>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D32729F0-93DF-8A4F-9E88-8E51E6178A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5576E39F-80D4-A943-A3AF-44F322152744}"/>
              </a:ext>
            </a:extLst>
          </p:cNvPr>
          <p:cNvSpPr/>
          <p:nvPr/>
        </p:nvSpPr>
        <p:spPr>
          <a:xfrm>
            <a:off x="5621918" y="3890170"/>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1D3B3-B417-CD4B-9BFD-5C376856A425}"/>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401205"/>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10489604" cy="649408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a:latin typeface="Arial" charset="0"/>
              </a:rPr>
              <a:t>every day</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a:t>
            </a:r>
            <a:r>
              <a:rPr lang="en-US" altLang="x-none" sz="1600" dirty="0" err="1">
                <a:latin typeface="Arial" charset="0"/>
              </a:rPr>
              <a:t>etc</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7984"/>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avoid snacking between meals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intermittent fasting works</a:t>
            </a:r>
            <a:r>
              <a:rPr lang="en-US" altLang="x-none" sz="1600" dirty="0">
                <a:latin typeface="Arial" charset="0"/>
              </a:rPr>
              <a:t> (make long pauses between meals)</a:t>
            </a:r>
          </a:p>
          <a:p>
            <a:r>
              <a:rPr lang="x-none" altLang="x-none" sz="1600" dirty="0">
                <a:latin typeface="Arial" charset="0"/>
              </a:rPr>
              <a:t>   And it doesn't cause metabolic slowdown. </a:t>
            </a:r>
            <a:r>
              <a:rPr lang="en-US" altLang="x-none" sz="1600" dirty="0">
                <a:latin typeface="Arial" charset="0"/>
              </a:rPr>
              <a:t>It doesn’t make you hungry.</a:t>
            </a:r>
            <a:br>
              <a:rPr lang="x-none" altLang="x-none" sz="1600">
                <a:latin typeface="Arial" charset="0"/>
              </a:rPr>
            </a:br>
            <a:endParaRPr lang="en-US" altLang="x-none" sz="1600" dirty="0">
              <a:latin typeface="Arial" charset="0"/>
            </a:endParaRP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br>
              <a:rPr lang="x-none" altLang="x-none" sz="1600">
                <a:latin typeface="Arial" charset="0"/>
              </a:rPr>
            </a:b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4166</Words>
  <Application>Microsoft Macintosh PowerPoint</Application>
  <PresentationFormat>Widescreen</PresentationFormat>
  <Paragraphs>304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85</cp:revision>
  <dcterms:created xsi:type="dcterms:W3CDTF">2017-08-29T18:32:57Z</dcterms:created>
  <dcterms:modified xsi:type="dcterms:W3CDTF">2021-05-26T22:13:58Z</dcterms:modified>
</cp:coreProperties>
</file>