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5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52045-756B-384E-A6E6-7F3ED1EF79B4}" type="datetimeFigureOut">
              <a:rPr lang="en-US" smtClean="0"/>
              <a:t>3/20/21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06D32-B6E9-3F45-B72A-AAF6ECEF2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6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7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4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6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5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3/20/21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3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3/20/21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3/20/21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3/20/21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3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3/20/21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7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3/20/21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2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DC7AF-117D-0D44-9887-15AB809462D7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3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apps.microsoft.com/en-us/downloads/" TargetMode="External"/><Relationship Id="rId2" Type="http://schemas.openxmlformats.org/officeDocument/2006/relationships/hyperlink" Target="https://docs.microsoft.com/en-us/powerapps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hyperlink" Target="https://docs.microsoft.com/en-us/powerapps/developer/data-platform/entities" TargetMode="External"/><Relationship Id="rId4" Type="http://schemas.openxmlformats.org/officeDocument/2006/relationships/hyperlink" Target="https://create.powerapps.com/stud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AC51304-9420-9649-B9C2-02F688CD7686}"/>
              </a:ext>
            </a:extLst>
          </p:cNvPr>
          <p:cNvSpPr txBox="1"/>
          <p:nvPr/>
        </p:nvSpPr>
        <p:spPr>
          <a:xfrm>
            <a:off x="34050" y="-43929"/>
            <a:ext cx="3958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Microsoft Power Apps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3D4649-A7E5-5848-B1B1-6FCC78D19016}"/>
              </a:ext>
            </a:extLst>
          </p:cNvPr>
          <p:cNvSpPr txBox="1"/>
          <p:nvPr/>
        </p:nvSpPr>
        <p:spPr>
          <a:xfrm>
            <a:off x="0" y="627666"/>
            <a:ext cx="504092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Power Platform: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Power 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Power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Power Automate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Power Virtual Agents</a:t>
            </a:r>
          </a:p>
          <a:p>
            <a:endParaRPr lang="en-US" sz="1400" dirty="0"/>
          </a:p>
          <a:p>
            <a:r>
              <a:rPr lang="en-US" b="1" dirty="0">
                <a:solidFill>
                  <a:srgbClr val="FF0000"/>
                </a:solidFill>
              </a:rPr>
              <a:t>Power Apps: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rapid application development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build custom apps for your business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suite of apps, services, connectors, and data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responsive design - apps can run in browser, tablet, or phones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2"/>
              </a:rPr>
              <a:t>https://docs.microsoft.com/en-us/powerapps/</a:t>
            </a:r>
            <a:r>
              <a:rPr lang="en-US" sz="1400" dirty="0"/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https://powerapps.microsoft.com/en-us/downloads/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4"/>
              </a:rPr>
              <a:t>https://create.powerapps.com/studio/#</a:t>
            </a:r>
            <a:r>
              <a:rPr lang="en-US" sz="1400" dirty="0"/>
              <a:t> </a:t>
            </a:r>
          </a:p>
          <a:p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5FB41-A562-0043-A6F5-FED432C089B3}"/>
              </a:ext>
            </a:extLst>
          </p:cNvPr>
          <p:cNvSpPr txBox="1"/>
          <p:nvPr/>
        </p:nvSpPr>
        <p:spPr>
          <a:xfrm>
            <a:off x="0" y="3963876"/>
            <a:ext cx="46598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Benefits of Power Apps: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Fast and easy App Creation (responsive custom forms)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Easy Standard Connectors (to data sources ...)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Easy integrate with Office 365, Power BI, SharePoint, ...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Mobile Ready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Microsoft Flow (process and task automation)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Low Cost</a:t>
            </a:r>
          </a:p>
          <a:p>
            <a:r>
              <a:rPr lang="en-US" b="1" dirty="0">
                <a:solidFill>
                  <a:srgbClr val="FF0000"/>
                </a:solidFill>
              </a:rPr>
              <a:t>Disadvantages: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Separate apps for Android and 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 retrieve only 500-2,000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Can't integrate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Meant only for internal use (licensing model)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68A2C1-98AB-FC46-8DB4-14052C7D9710}"/>
              </a:ext>
            </a:extLst>
          </p:cNvPr>
          <p:cNvSpPr txBox="1"/>
          <p:nvPr/>
        </p:nvSpPr>
        <p:spPr>
          <a:xfrm>
            <a:off x="6481742" y="3317545"/>
            <a:ext cx="560940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Microsoft </a:t>
            </a:r>
            <a:r>
              <a:rPr lang="en-US" b="1" dirty="0" err="1">
                <a:solidFill>
                  <a:srgbClr val="FF0000"/>
                </a:solidFill>
              </a:rPr>
              <a:t>Dataverse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r>
              <a:rPr lang="en-US" sz="1400" dirty="0"/>
              <a:t>Common Data Service (CDS) has been renamed</a:t>
            </a:r>
          </a:p>
          <a:p>
            <a:r>
              <a:rPr lang="en-US" sz="1400" dirty="0"/>
              <a:t>to Microsoft </a:t>
            </a:r>
            <a:r>
              <a:rPr lang="en-US" sz="1400" dirty="0" err="1"/>
              <a:t>Dataverse</a:t>
            </a:r>
            <a:r>
              <a:rPr lang="en-US" sz="1400" dirty="0"/>
              <a:t> (2020)</a:t>
            </a:r>
          </a:p>
          <a:p>
            <a:r>
              <a:rPr lang="en-US" sz="1400" dirty="0">
                <a:hlinkClick r:id="rId5"/>
              </a:rPr>
              <a:t>https://docs.microsoft.com/en-us/powerapps/developer/data-platform/entities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r>
              <a:rPr lang="en-US" sz="1400" dirty="0"/>
              <a:t>CDM = Common Data Model </a:t>
            </a:r>
          </a:p>
          <a:p>
            <a:r>
              <a:rPr lang="en-US" sz="1400" dirty="0"/>
              <a:t>CDS = Common Data Service = </a:t>
            </a:r>
            <a:r>
              <a:rPr lang="en-US" sz="1400" dirty="0" err="1"/>
              <a:t>Dataverse</a:t>
            </a:r>
            <a:endParaRPr lang="en-US" sz="1400" dirty="0"/>
          </a:p>
          <a:p>
            <a:endParaRPr lang="en-US" sz="1400" dirty="0"/>
          </a:p>
          <a:p>
            <a:r>
              <a:rPr lang="en-US" b="1" dirty="0">
                <a:solidFill>
                  <a:srgbClr val="FF0000"/>
                </a:solidFill>
              </a:rPr>
              <a:t>Power Query: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transformation and data preparation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graphical interface for getting data from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Power Query Editor for applying transformations</a:t>
            </a:r>
          </a:p>
          <a:p>
            <a:endParaRPr lang="en-US" sz="1400" dirty="0"/>
          </a:p>
          <a:p>
            <a:r>
              <a:rPr lang="en-US" sz="1400" dirty="0"/>
              <a:t>... </a:t>
            </a:r>
          </a:p>
        </p:txBody>
      </p:sp>
      <p:pic>
        <p:nvPicPr>
          <p:cNvPr id="4" name="Picture 4" descr="Microsoft PowerApps Review | PCMag">
            <a:extLst>
              <a:ext uri="{FF2B5EF4-FFF2-40B4-BE49-F238E27FC236}">
                <a16:creationId xmlns:a16="http://schemas.microsoft.com/office/drawing/2014/main" id="{1EB0F158-F608-CB46-88ED-EC4788E2A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49250" y="107892"/>
            <a:ext cx="4696128" cy="263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92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229</Words>
  <Application>Microsoft Macintosh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71</cp:revision>
  <dcterms:created xsi:type="dcterms:W3CDTF">2017-08-29T18:32:57Z</dcterms:created>
  <dcterms:modified xsi:type="dcterms:W3CDTF">2021-03-20T15:29:17Z</dcterms:modified>
</cp:coreProperties>
</file>