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488F-B22E-EDC8-7941-FEA53829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6C1B2-78CC-080F-000A-8B8114F68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180E-B69D-0FFF-9790-B16AE640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321C-3E3C-4B4C-4214-ED672FA0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E7B9-17BE-45FC-A55A-80698656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5C8F-92AF-42EF-1E9A-4F3F8B45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DB01-EAAF-2A70-0507-83878DD9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5BCA-D34F-7078-1577-D6BD55A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5633-9649-555E-FCBA-011EBDA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3BC5-FAA4-B18B-555D-4031894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0B372-3CFC-C73C-AAAF-9E20F20FE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2452-D422-F2B1-1180-3365D6C0E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9C37-6723-4513-6857-B76DE0A3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ADF1-4D65-0A8E-5A45-6362ACB3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FA42-C830-5AFB-BA2D-EABB69DA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E086-DEE3-7329-BFA8-A9F1102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C0B6-789B-385E-8D77-C7E12308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1916-8D99-6AD8-1DA3-2D38E3D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8FE1-571D-9CE3-292F-BAA45A90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0AB0-A3E4-CB55-5C3D-FA1BC55E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80EF-59FD-8F71-ED63-CD6A33B8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5F37-E406-2D39-CAC7-EC37E856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DD67-3DDA-6030-2C34-B3D78D9B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7620-D278-8855-C279-421CFC3B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115A-F757-9BDE-76FF-4497C6A0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24E5-97A8-177B-7CE8-4B58C4FD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6468-DD16-C0CC-716F-37966517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A3F8-491A-0D5C-7D31-846D753F7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6228-A6CD-9E0F-E87B-900019C3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BE2A5-7352-1126-8BA2-ACACAA9E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01E4-E019-4C26-8C97-94094E75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2821-6686-117B-C688-F8FDE79D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577D-A68F-F27F-327E-2A10F622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E232B-4C0B-26A7-475C-FF996E1CC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A9C5-C3B8-D808-2DD8-8847070CE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3B61F-5D0F-9F43-87A5-75063D08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5D11B-C9C2-F1F4-0381-305DC40A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DF0C-7E43-3B2F-1AC4-256C2612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BA09-C5C1-9A6F-6C5E-1A508E1C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9E2-AC99-5BA5-114A-C0D96466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C065-E3EC-8E8A-FD44-E832092D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4AAF0-4BAD-785F-2409-6BB24C8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616D-16EA-0414-BF78-A0759AF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BC04F-B87D-EE55-C19D-EC2D7819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7CF3-CAB0-5409-F838-FD6E5530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4302-0E70-DCCB-3D82-D6D1220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285-6305-20F0-CAAE-51B6FDFA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819C-7D1D-3C9B-C9C3-7F8ED1DD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E173-A00A-49DC-AA0B-7F58CDB0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4C01-0716-8458-F203-4E132AF9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72280-B8B4-4828-FC5A-9F434D6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40C2-9D35-77DC-AC00-85D7D7F7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318C-4A80-3ED0-63AE-76C3D7DC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C39B0-2D84-DBB4-6334-1C49C388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051F-CF49-BCCC-CDB1-761B4E47E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40B2-FCBD-EEB0-FEDE-1BAD1C3A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043C0-E76F-9831-13FB-CF9A09C8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0122-5695-AAD4-E954-3A82D03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0CE6B-2A40-EE0A-9E11-F9402CE9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79EB-CC8D-A884-761A-7F5F4E9C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3ADA-9399-6A7C-D3F1-36173150B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A71DF-D57A-E045-BAEF-84F399D5A905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48F3-73B1-1371-E341-1D137C02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F17-52B6-AF2D-5ED2-10C6712F6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A70E8-97A8-9B40-872A-0F7EBDD57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umbing Basics">
            <a:extLst>
              <a:ext uri="{FF2B5EF4-FFF2-40B4-BE49-F238E27FC236}">
                <a16:creationId xmlns:a16="http://schemas.microsoft.com/office/drawing/2014/main" id="{3BD24921-63DD-B256-F037-113719AA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655" y="486103"/>
            <a:ext cx="5080000" cy="3098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b drain plunger broken off | Terry Love Plumbing Advice &amp; Remodel DIY &amp;  Professional Forum">
            <a:extLst>
              <a:ext uri="{FF2B5EF4-FFF2-40B4-BE49-F238E27FC236}">
                <a16:creationId xmlns:a16="http://schemas.microsoft.com/office/drawing/2014/main" id="{407367A5-4C55-8EDD-C381-282EF0C1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2159000" cy="2717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htub - How can I remove a stuck bath stopper assembly? - Home  Improvement Stack Exchange">
            <a:extLst>
              <a:ext uri="{FF2B5EF4-FFF2-40B4-BE49-F238E27FC236}">
                <a16:creationId xmlns:a16="http://schemas.microsoft.com/office/drawing/2014/main" id="{B199E57A-A297-5F32-16CD-46A64754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6527" y="486103"/>
            <a:ext cx="2197100" cy="37084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ip Lever Tub Stopper Doesn't....Stop! | Terry Love Plumbing Advice &amp;  Remodel DIY &amp; Professional Forum">
            <a:extLst>
              <a:ext uri="{FF2B5EF4-FFF2-40B4-BE49-F238E27FC236}">
                <a16:creationId xmlns:a16="http://schemas.microsoft.com/office/drawing/2014/main" id="{6FDADAF4-0DC1-8D48-77AD-E94E94122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0782" y="3905468"/>
            <a:ext cx="2223076" cy="269853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3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 Selector</dc:creator>
  <cp:lastModifiedBy>Lev Selector</cp:lastModifiedBy>
  <cp:revision>2</cp:revision>
  <dcterms:created xsi:type="dcterms:W3CDTF">2024-09-27T00:59:36Z</dcterms:created>
  <dcterms:modified xsi:type="dcterms:W3CDTF">2024-09-27T01:17:38Z</dcterms:modified>
</cp:coreProperties>
</file>