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5"/>
    <p:restoredTop sz="91404"/>
  </p:normalViewPr>
  <p:slideViewPr>
    <p:cSldViewPr snapToGrid="0" snapToObjects="1">
      <p:cViewPr varScale="1">
        <p:scale>
          <a:sx n="132" d="100"/>
          <a:sy n="132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3BDE-B8C0-934E-9704-CBA3B88C1FB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91EE-EA77-074C-ABDE-BAE6359B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47F6B-AB2B-AEBE-771D-CE8528D86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9E0912-5BBA-6C2C-745A-A784E5375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F4150-082E-79C4-1F3A-2BD8324AD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54A81-3A6D-D606-BC83-946B2A91A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ltafaucet.com/service-parts/contact-us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hyperlink" Target="https://www.youtube.com/watch?v=PrzEz4_SJL8" TargetMode="External"/><Relationship Id="rId7" Type="http://schemas.openxmlformats.org/officeDocument/2006/relationships/hyperlink" Target="https://www.youtube.com/watch?v=mVLKFwymZL4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youtube.com/shorts/sH63hY-eUz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meRdEynmPVo" TargetMode="External"/><Relationship Id="rId11" Type="http://schemas.openxmlformats.org/officeDocument/2006/relationships/hyperlink" Target="https://www.amazon.com/dp/B001DU0GLY" TargetMode="External"/><Relationship Id="rId5" Type="http://schemas.openxmlformats.org/officeDocument/2006/relationships/hyperlink" Target="https://www.youtube.com/watch?v=32SHxO1NNSA" TargetMode="External"/><Relationship Id="rId15" Type="http://schemas.openxmlformats.org/officeDocument/2006/relationships/hyperlink" Target="https://www.youtube.com/watch?v=qD6j2vWpP4A" TargetMode="External"/><Relationship Id="rId10" Type="http://schemas.openxmlformats.org/officeDocument/2006/relationships/hyperlink" Target="https://www.amazon.com/dp/B07G2TCSKF" TargetMode="External"/><Relationship Id="rId4" Type="http://schemas.openxmlformats.org/officeDocument/2006/relationships/hyperlink" Target="https://www.youtube.com/watch?v=nF9jWuetjYA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9719"/>
            <a:ext cx="357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Bathroom Faucets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457ED-367C-2519-205E-C2C78848F565}"/>
              </a:ext>
            </a:extLst>
          </p:cNvPr>
          <p:cNvSpPr txBox="1"/>
          <p:nvPr/>
        </p:nvSpPr>
        <p:spPr>
          <a:xfrm>
            <a:off x="655064" y="222340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Cross Handle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D4BA7B-7061-5CF7-31D9-859FAA3857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565" y="865414"/>
            <a:ext cx="2665399" cy="1224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8332DC-A3D1-2F7F-7F94-BFC7E554671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89" y="3429000"/>
            <a:ext cx="2571750" cy="1771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7F3AFF-9913-1172-2528-5F3B156BD670}"/>
              </a:ext>
            </a:extLst>
          </p:cNvPr>
          <p:cNvSpPr txBox="1"/>
          <p:nvPr/>
        </p:nvSpPr>
        <p:spPr>
          <a:xfrm>
            <a:off x="0" y="3716238"/>
            <a:ext cx="130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Lever Handle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7C4FD-A26F-C69A-3792-61961DC5F8F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0514" y="3671639"/>
            <a:ext cx="3210379" cy="1662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012B31-4528-BF38-8CFC-F6101DDF82D0}"/>
              </a:ext>
            </a:extLst>
          </p:cNvPr>
          <p:cNvSpPr txBox="1"/>
          <p:nvPr/>
        </p:nvSpPr>
        <p:spPr>
          <a:xfrm>
            <a:off x="795346" y="5285664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Central piece</a:t>
            </a:r>
          </a:p>
          <a:p>
            <a:r>
              <a:rPr lang="en-US" sz="1400" dirty="0"/>
              <a:t>4", 3-hole</a:t>
            </a:r>
          </a:p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Swivel Spout</a:t>
            </a:r>
            <a:r>
              <a:rPr lang="en-US" sz="14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07E19-F0A0-7833-E6FD-C5C6946DBDC0}"/>
              </a:ext>
            </a:extLst>
          </p:cNvPr>
          <p:cNvSpPr txBox="1"/>
          <p:nvPr/>
        </p:nvSpPr>
        <p:spPr>
          <a:xfrm>
            <a:off x="4620013" y="5450765"/>
            <a:ext cx="133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Wide Spread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6EBBF4-524F-D63E-CD0E-43E9151A45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1939" y="521563"/>
            <a:ext cx="714826" cy="20295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A7E65C-3609-C38A-8FC3-3097E31D8820}"/>
              </a:ext>
            </a:extLst>
          </p:cNvPr>
          <p:cNvSpPr txBox="1"/>
          <p:nvPr/>
        </p:nvSpPr>
        <p:spPr>
          <a:xfrm>
            <a:off x="8446117" y="2575035"/>
            <a:ext cx="12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Drain Stopper</a:t>
            </a:r>
          </a:p>
          <a:p>
            <a:r>
              <a:rPr lang="en-US" sz="1400" dirty="0"/>
              <a:t>with overflow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DDD83A-8612-D09E-6F06-C989BF64FD5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5344" y="680860"/>
            <a:ext cx="888667" cy="17614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FF40F0-3BBE-1BF8-8511-947AA75D9402}"/>
              </a:ext>
            </a:extLst>
          </p:cNvPr>
          <p:cNvSpPr txBox="1"/>
          <p:nvPr/>
        </p:nvSpPr>
        <p:spPr>
          <a:xfrm>
            <a:off x="10332669" y="2623161"/>
            <a:ext cx="1254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pop-up drain stopper</a:t>
            </a:r>
          </a:p>
          <a:p>
            <a:r>
              <a:rPr lang="en-US" sz="1400" dirty="0"/>
              <a:t>with overflow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4BE17A-97E0-8D13-C2A4-F1710C07013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9565" y="3429000"/>
            <a:ext cx="2022961" cy="1502490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37617247-FEB9-5F12-C46B-E1E784E9A300}"/>
              </a:ext>
            </a:extLst>
          </p:cNvPr>
          <p:cNvSpPr/>
          <p:nvPr/>
        </p:nvSpPr>
        <p:spPr>
          <a:xfrm>
            <a:off x="10680000" y="3356559"/>
            <a:ext cx="211121" cy="64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E8B42205-0D88-B839-14F2-91B2D3825DC0}"/>
              </a:ext>
            </a:extLst>
          </p:cNvPr>
          <p:cNvSpPr/>
          <p:nvPr/>
        </p:nvSpPr>
        <p:spPr>
          <a:xfrm rot="10800000" flipH="1">
            <a:off x="10704505" y="2233062"/>
            <a:ext cx="186616" cy="409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0809D-1B09-8242-592D-24742DD7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E95FF-0821-2718-3793-905BE80019BF}"/>
              </a:ext>
            </a:extLst>
          </p:cNvPr>
          <p:cNvSpPr txBox="1"/>
          <p:nvPr/>
        </p:nvSpPr>
        <p:spPr>
          <a:xfrm>
            <a:off x="0" y="9719"/>
            <a:ext cx="349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F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Delta Monitor </a:t>
            </a:r>
            <a:r>
              <a:rPr lang="en-US" sz="2000" b="1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shower faucet</a:t>
            </a:r>
            <a:r>
              <a:rPr lang="en-US" sz="2000" b="1" i="0" dirty="0">
                <a:solidFill>
                  <a:srgbClr val="0F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A79DF-66E7-4FBC-D5AB-2179CDE7AC77}"/>
              </a:ext>
            </a:extLst>
          </p:cNvPr>
          <p:cNvSpPr txBox="1"/>
          <p:nvPr/>
        </p:nvSpPr>
        <p:spPr>
          <a:xfrm>
            <a:off x="46839" y="479179"/>
            <a:ext cx="501932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Delta Monitor 1700 series shower faucet </a:t>
            </a: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RP46463 cartridge.</a:t>
            </a:r>
          </a:p>
          <a:p>
            <a:endParaRPr lang="en-US" sz="1400" b="0" i="0" dirty="0">
              <a:solidFill>
                <a:srgbClr val="13131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Delta faucets have lifetime warranty.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Just contact Delta at the email </a:t>
            </a: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400" b="0" i="0" dirty="0" err="1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customerservice@deltafaucet.com</a:t>
            </a:r>
            <a:endParaRPr lang="en-US" sz="1400" b="0" i="0" dirty="0">
              <a:solidFill>
                <a:srgbClr val="13131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them the picture of the faucet.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will send the repair parts FREE!!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RP28603 seal kit sent to me directly from Delta.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www.youtube.com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watch?v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=PrzEz4_SJL8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Search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for "</a:t>
            </a:r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RP46463" to find videos explaining</a:t>
            </a: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replace, for example: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www.youtube.com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watch?v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=nF9jWuetjYA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Delta RP32104 Cartridge Kit (white, for models before 2006)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www.youtube.com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watch?v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=32SHxO1NNSA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4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STOP!!! Don't damage your DELTA Shower valve!</a:t>
            </a: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</a:t>
            </a:r>
            <a:r>
              <a:rPr lang="en-US" sz="1400" dirty="0" err="1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www.youtube.com</a:t>
            </a:r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/</a:t>
            </a:r>
            <a:r>
              <a:rPr lang="en-US" sz="1400" dirty="0" err="1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watch?v</a:t>
            </a:r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=</a:t>
            </a:r>
            <a:r>
              <a:rPr lang="en-US" sz="1400" dirty="0" err="1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meRdEynmPVo</a:t>
            </a:r>
            <a:endParaRPr lang="en-US" sz="14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delta cartridge do you have how to replace a delta cartridge</a:t>
            </a: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</a:t>
            </a:r>
            <a:r>
              <a:rPr lang="en-US" sz="1400" dirty="0" err="1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www.youtube.com</a:t>
            </a:r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/</a:t>
            </a:r>
            <a:r>
              <a:rPr lang="en-US" sz="1400" dirty="0" err="1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watch?v</a:t>
            </a:r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=mVLKFwymZL4</a:t>
            </a:r>
            <a:endParaRPr lang="en-US" sz="14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Delta:</a:t>
            </a:r>
          </a:p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</a:t>
            </a:r>
            <a:r>
              <a:rPr lang="en-US" sz="1400" dirty="0" err="1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www.deltafaucet.com</a:t>
            </a:r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/service-parts/contact-us</a:t>
            </a:r>
            <a:endParaRPr lang="en-US" sz="14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1-800-345-DELTA (3358)</a:t>
            </a:r>
            <a:endParaRPr lang="en-US" sz="1400" b="0" i="0" dirty="0">
              <a:solidFill>
                <a:srgbClr val="13131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1819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M-F. 8am-6pm EST, Sat 9am-6pm 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262B3-1890-FF24-C0E2-898A7BD9AF6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0732" y="635238"/>
            <a:ext cx="2574470" cy="2271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C3645F-45E1-248C-E342-4B75B0A8F112}"/>
              </a:ext>
            </a:extLst>
          </p:cNvPr>
          <p:cNvSpPr txBox="1"/>
          <p:nvPr/>
        </p:nvSpPr>
        <p:spPr>
          <a:xfrm>
            <a:off x="5628378" y="3496684"/>
            <a:ext cx="3649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www.amazon.com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dp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/B07G2TCSKF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6280A-34CD-5B3D-3021-C896E46A2089}"/>
              </a:ext>
            </a:extLst>
          </p:cNvPr>
          <p:cNvSpPr txBox="1"/>
          <p:nvPr/>
        </p:nvSpPr>
        <p:spPr>
          <a:xfrm>
            <a:off x="9256863" y="6357711"/>
            <a:ext cx="3032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Delta rp22734 bonnet nut</a:t>
            </a:r>
          </a:p>
          <a:p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https://www.amazon.com/</a:t>
            </a:r>
            <a:r>
              <a:rPr lang="en-US" sz="1200" b="0" i="0" dirty="0" err="1">
                <a:solidFill>
                  <a:srgbClr val="0F1111"/>
                </a:solidFill>
                <a:effectLst/>
                <a:latin typeface="Amazon Ember"/>
                <a:hlinkClick r:id="rId11"/>
              </a:rPr>
              <a:t>dp</a:t>
            </a: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/B001DU0GLY</a:t>
            </a: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 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BE2146-3BEC-E235-4CE8-63FE3256C5C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224" y="4717115"/>
            <a:ext cx="2096038" cy="15860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3E1572-0D68-80C2-9E7E-F8D3AAD14B4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1943" y="388193"/>
            <a:ext cx="1438421" cy="3036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18555C-4030-E152-26E2-CE3B343EA7F3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0039" y="4172255"/>
            <a:ext cx="1291148" cy="20174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5379D1-D3BB-2FFC-3FC0-0C7323EE33AA}"/>
              </a:ext>
            </a:extLst>
          </p:cNvPr>
          <p:cNvSpPr txBox="1"/>
          <p:nvPr/>
        </p:nvSpPr>
        <p:spPr>
          <a:xfrm>
            <a:off x="5661943" y="6198878"/>
            <a:ext cx="3467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5"/>
              </a:rPr>
              <a:t>https://www.youtube.com/watch?v=qD6j2vWpP4A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6"/>
              </a:rPr>
              <a:t>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  <a:hlinkClick r:id="rId16"/>
              </a:rPr>
              <a:t>www.youtube.com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6"/>
              </a:rPr>
              <a:t>/shorts/sH63hY-eUzg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D9F91B-3123-E8EF-05CA-F0018DA3945E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4525" y="4307672"/>
            <a:ext cx="2035552" cy="15860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491B69-E2A2-9702-FA73-44C0DC6F3C59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921" y="635238"/>
            <a:ext cx="2249355" cy="2611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4696C-6E30-F435-2F82-C091A18CD0A3}"/>
              </a:ext>
            </a:extLst>
          </p:cNvPr>
          <p:cNvSpPr txBox="1"/>
          <p:nvPr/>
        </p:nvSpPr>
        <p:spPr>
          <a:xfrm>
            <a:off x="5611525" y="38023"/>
            <a:ext cx="1565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RP46463 cartridge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269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279</Words>
  <Application>Microsoft Macintosh PowerPoint</Application>
  <PresentationFormat>Widescreen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57</cp:revision>
  <dcterms:created xsi:type="dcterms:W3CDTF">2022-06-02T16:58:09Z</dcterms:created>
  <dcterms:modified xsi:type="dcterms:W3CDTF">2024-01-31T20:36:33Z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