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9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5B8D38C-196D-0BD3-9AF0-A740C009A2C3}"/>
              </a:ext>
            </a:extLst>
          </p:cNvPr>
          <p:cNvSpPr txBox="1"/>
          <p:nvPr/>
        </p:nvSpPr>
        <p:spPr>
          <a:xfrm>
            <a:off x="1" y="90955"/>
            <a:ext cx="3594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Trespassing Signs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0B734E-26AF-18B5-9A19-D252BAAD390C}"/>
              </a:ext>
            </a:extLst>
          </p:cNvPr>
          <p:cNvSpPr txBox="1"/>
          <p:nvPr/>
        </p:nvSpPr>
        <p:spPr>
          <a:xfrm>
            <a:off x="78827" y="614175"/>
            <a:ext cx="108992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We need 200 small (2"x2") plastic signs </a:t>
            </a:r>
          </a:p>
          <a:p>
            <a:r>
              <a:rPr lang="en-US" sz="1400"/>
              <a:t>(may be round) to nail to trees around our property.</a:t>
            </a:r>
          </a:p>
          <a:p>
            <a:endParaRPr lang="en-US" sz="1400"/>
          </a:p>
          <a:p>
            <a:r>
              <a:rPr lang="en-US" sz="1400"/>
              <a:t>The text maybe something like:</a:t>
            </a:r>
          </a:p>
          <a:p>
            <a:endParaRPr lang="en-US" sz="1400"/>
          </a:p>
          <a:p>
            <a:r>
              <a:rPr lang="en-US" sz="1400"/>
              <a:t>      Private Property</a:t>
            </a:r>
          </a:p>
          <a:p>
            <a:r>
              <a:rPr lang="en-US" sz="1400"/>
              <a:t>       No Trespassing</a:t>
            </a:r>
          </a:p>
          <a:p>
            <a:r>
              <a:rPr lang="en-US" sz="1400"/>
              <a:t>   No Hunting/Fishing</a:t>
            </a:r>
          </a:p>
          <a:p>
            <a:endParaRPr lang="en-US" sz="1400"/>
          </a:p>
          <a:p>
            <a:r>
              <a:rPr lang="en-US" sz="1400"/>
              <a:t>https://www.smartsign.com/</a:t>
            </a:r>
          </a:p>
          <a:p>
            <a:r>
              <a:rPr lang="en-US" sz="1400"/>
              <a:t>customerservice@smartsign.com </a:t>
            </a:r>
          </a:p>
          <a:p>
            <a:endParaRPr lang="en-US" sz="1400"/>
          </a:p>
          <a:p>
            <a:r>
              <a:rPr lang="en-US" sz="1400"/>
              <a:t>Laws: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sign can simply state "No Trespassing", "Keep Out", or "Private Property".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sign doesn't need to specify the property borders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sign doesn’t need to identify the property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There are no requirements as to the size, design and content of the 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sign must be "reasonably likely to come to the attention of intruders".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must also be placed in an area that is noticeable to trespassers coming onto the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There is no requirement that multiple signs are placed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There is no requirement about distances from one another.</a:t>
            </a:r>
          </a:p>
        </p:txBody>
      </p:sp>
    </p:spTree>
    <p:extLst>
      <p:ext uri="{BB962C8B-B14F-4D97-AF65-F5344CB8AC3E}">
        <p14:creationId xmlns:p14="http://schemas.microsoft.com/office/powerpoint/2010/main" val="182385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162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66</cp:revision>
  <dcterms:created xsi:type="dcterms:W3CDTF">2022-05-02T00:38:22Z</dcterms:created>
  <dcterms:modified xsi:type="dcterms:W3CDTF">2022-09-27T21:20:21Z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