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/>
    <p:restoredTop sz="94727"/>
  </p:normalViewPr>
  <p:slideViewPr>
    <p:cSldViewPr snapToGrid="0" snapToObjects="1">
      <p:cViewPr varScale="1">
        <p:scale>
          <a:sx n="109" d="100"/>
          <a:sy n="109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B8D38C-196D-0BD3-9AF0-A740C009A2C3}"/>
              </a:ext>
            </a:extLst>
          </p:cNvPr>
          <p:cNvSpPr txBox="1"/>
          <p:nvPr/>
        </p:nvSpPr>
        <p:spPr>
          <a:xfrm>
            <a:off x="1" y="90955"/>
            <a:ext cx="35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Pliers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B734E-26AF-18B5-9A19-D252BAAD390C}"/>
              </a:ext>
            </a:extLst>
          </p:cNvPr>
          <p:cNvSpPr txBox="1"/>
          <p:nvPr/>
        </p:nvSpPr>
        <p:spPr>
          <a:xfrm>
            <a:off x="961696" y="2552781"/>
            <a:ext cx="192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linesman pliers</a:t>
            </a:r>
          </a:p>
          <a:p>
            <a:r>
              <a:rPr lang="en-US" sz="1400"/>
              <a:t>(Channellock or Knipex)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F62CB-E832-0C8D-DD39-671EAA577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96" y="934281"/>
            <a:ext cx="3474407" cy="12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99BF3-D20F-353C-595F-55C10BCB40F7}"/>
              </a:ext>
            </a:extLst>
          </p:cNvPr>
          <p:cNvSpPr txBox="1"/>
          <p:nvPr/>
        </p:nvSpPr>
        <p:spPr>
          <a:xfrm>
            <a:off x="3322443" y="721890"/>
            <a:ext cx="5168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KNIPEX - 02 01 200 - High Leverage Combination Pliers (201200)</a:t>
            </a:r>
          </a:p>
          <a:p>
            <a:r>
              <a:rPr lang="en-US" sz="1200"/>
              <a:t>KNIPEX - 7112200 Tools 71 12 200, Comfort Grip High Leverage Cobolt Cutters</a:t>
            </a:r>
          </a:p>
          <a:p>
            <a:r>
              <a:rPr lang="en-US" sz="1200"/>
              <a:t>KNIPEX Tools 86 04 100 Pliers Wrench XS, 4", Silver</a:t>
            </a:r>
          </a:p>
          <a:p>
            <a:r>
              <a:rPr lang="en-US" sz="1200"/>
              <a:t>KNIPEX Tools - Mini Pliers Wrench, Chrome (8603125SBA)</a:t>
            </a:r>
          </a:p>
          <a:p>
            <a:r>
              <a:rPr lang="en-US" sz="1200"/>
              <a:t>KNIPEX - Pliers Wrench, Chrome (86 03 180)</a:t>
            </a:r>
          </a:p>
          <a:p>
            <a:r>
              <a:rPr lang="en-US" sz="1200"/>
              <a:t>KNIPEX - 8701180 Knipex 87 01 180 7-1/4-Inch Cobra Pliers</a:t>
            </a:r>
          </a:p>
          <a:p>
            <a:r>
              <a:rPr lang="en-US" sz="1200"/>
              <a:t>KNIPEX Tools - Mini Pliers Wrench, Chrome (8603125SBA)</a:t>
            </a:r>
          </a:p>
          <a:p>
            <a:r>
              <a:rPr lang="en-US" sz="1200"/>
              <a:t>KNIPEX Tools - Cobra XS Water Pump Pliers(87 00 100)</a:t>
            </a:r>
          </a:p>
          <a:p>
            <a:r>
              <a:rPr lang="en-US" sz="1200"/>
              <a:t>KNIPEX 8603250 10-Inch Pliers Wrench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63CD35-3310-451B-6EE9-68AC314C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21" y="490888"/>
            <a:ext cx="22860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2F0A45-AF65-273D-64C6-3F2A0B37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21" y="1275203"/>
            <a:ext cx="2286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E58EFC7-81A0-B617-519A-0BF9D7C8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6801" y="2110318"/>
            <a:ext cx="1455620" cy="4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AD8B7AF-8BCA-903B-4320-C37CD6427A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6421" y="2774853"/>
            <a:ext cx="2286000" cy="6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76383CE-B80C-8488-79EA-58B89E78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21" y="3645662"/>
            <a:ext cx="2286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1E2A7E0-C646-07D7-6760-CA9BD9DA9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6421" y="4480777"/>
            <a:ext cx="2286000" cy="64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BB603CE-4504-670E-D75C-83446352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4707" y="5315893"/>
            <a:ext cx="1487714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C19DDA4-20EA-91D7-F11A-A2B86D6BC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21" y="6024011"/>
            <a:ext cx="22860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9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108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70</cp:revision>
  <dcterms:created xsi:type="dcterms:W3CDTF">2022-05-02T00:38:22Z</dcterms:created>
  <dcterms:modified xsi:type="dcterms:W3CDTF">2022-11-14T23:07:18Z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