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10/8/23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peedqueen.com/products/front-load-electric-dryers/df7000we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www.usnews.com/360-reviews/home-goods/dryers/lg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streviews.guide/large-capacity-electric-dry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ECD419-9C73-C840-0C80-1940594E43C6}"/>
              </a:ext>
            </a:extLst>
          </p:cNvPr>
          <p:cNvSpPr txBox="1"/>
          <p:nvPr/>
        </p:nvSpPr>
        <p:spPr>
          <a:xfrm>
            <a:off x="882869" y="5213407"/>
            <a:ext cx="320565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2"/>
              </a:rPr>
              <a:t>https://speedqueen.com/products/front-load-electric-dryers/df7000we/</a:t>
            </a:r>
            <a:endParaRPr lang="en-US" sz="105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24E26B2-4564-1115-E8FA-CBFF10E07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869" y="954472"/>
            <a:ext cx="2543503" cy="3020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35B5AC-903B-649C-9794-6B7C17E01DC3}"/>
              </a:ext>
            </a:extLst>
          </p:cNvPr>
          <p:cNvSpPr txBox="1"/>
          <p:nvPr/>
        </p:nvSpPr>
        <p:spPr>
          <a:xfrm>
            <a:off x="882869" y="3974882"/>
            <a:ext cx="39939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Queen Dryer DF7 - DF7000WE</a:t>
            </a:r>
          </a:p>
          <a:p>
            <a:r>
              <a:rPr lang="en-US" dirty="0"/>
              <a:t>7 cu. ft., 230V</a:t>
            </a:r>
          </a:p>
          <a:p>
            <a:r>
              <a:rPr lang="en-US" dirty="0"/>
              <a:t>5-Year Warranty</a:t>
            </a:r>
          </a:p>
          <a:p>
            <a:r>
              <a:rPr lang="en-US" dirty="0"/>
              <a:t>$2,229 MSRP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580B6A-ACDD-0314-1EF7-09F53F57E529}"/>
              </a:ext>
            </a:extLst>
          </p:cNvPr>
          <p:cNvSpPr txBox="1"/>
          <p:nvPr/>
        </p:nvSpPr>
        <p:spPr>
          <a:xfrm>
            <a:off x="231228" y="94593"/>
            <a:ext cx="557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Speed Queen Dryer – recommended by Aleksey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36F31-ED98-C273-0254-E7089EBC7328}"/>
              </a:ext>
            </a:extLst>
          </p:cNvPr>
          <p:cNvSpPr txBox="1"/>
          <p:nvPr/>
        </p:nvSpPr>
        <p:spPr>
          <a:xfrm>
            <a:off x="7692698" y="3993109"/>
            <a:ext cx="37110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LG Smart Electric Dryer - DLEX9000V</a:t>
            </a:r>
          </a:p>
          <a:p>
            <a:r>
              <a:rPr lang="en-US" dirty="0"/>
              <a:t>9 cu. ft., 230V</a:t>
            </a:r>
          </a:p>
          <a:p>
            <a:r>
              <a:rPr lang="en-US" dirty="0"/>
              <a:t>$1,799.00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071EC-5427-19E0-D9B6-929FFDEE5BCB}"/>
              </a:ext>
            </a:extLst>
          </p:cNvPr>
          <p:cNvSpPr txBox="1"/>
          <p:nvPr/>
        </p:nvSpPr>
        <p:spPr>
          <a:xfrm>
            <a:off x="7692698" y="5213407"/>
            <a:ext cx="327922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hlinkClick r:id="rId4"/>
              </a:rPr>
              <a:t>https://www.usnews.com/360-reviews/home-goods/dryers/lg</a:t>
            </a: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4D0337-F2B7-DC09-E188-ABD96E5B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2699" y="954472"/>
            <a:ext cx="2145862" cy="277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46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B21CD9-06AF-E175-EB45-FEFA654085FD}"/>
              </a:ext>
            </a:extLst>
          </p:cNvPr>
          <p:cNvSpPr txBox="1"/>
          <p:nvPr/>
        </p:nvSpPr>
        <p:spPr>
          <a:xfrm>
            <a:off x="168166" y="252247"/>
            <a:ext cx="4214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Dryer for Washed Cloths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4CEEE-5C06-36DB-6A1F-147F9451C750}"/>
              </a:ext>
            </a:extLst>
          </p:cNvPr>
          <p:cNvSpPr txBox="1"/>
          <p:nvPr/>
        </p:nvSpPr>
        <p:spPr>
          <a:xfrm>
            <a:off x="398503" y="1118452"/>
            <a:ext cx="6462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BEST Large Capacity Electric Dryers of August 2022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err="1">
                <a:hlinkClick r:id="rId2"/>
              </a:rPr>
              <a:t>www.bestreviews.guide</a:t>
            </a:r>
            <a:r>
              <a:rPr lang="en-US" dirty="0">
                <a:hlinkClick r:id="rId2"/>
              </a:rPr>
              <a:t>/large-capacity-electric-dryer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ED9E93-805B-FCB9-D8EE-9D2C14B4DF1D}"/>
              </a:ext>
            </a:extLst>
          </p:cNvPr>
          <p:cNvSpPr txBox="1"/>
          <p:nvPr/>
        </p:nvSpPr>
        <p:spPr>
          <a:xfrm>
            <a:off x="542440" y="2107769"/>
            <a:ext cx="695143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FRIGIDAIRE FFRE4120SW </a:t>
            </a:r>
            <a:r>
              <a:rPr lang="en-US" dirty="0"/>
              <a:t>Dryer, White, Electric, 42-7/8" 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GE GFD85ESPNDG </a:t>
            </a:r>
            <a:r>
              <a:rPr lang="en-US" dirty="0"/>
              <a:t>28" Front Load Electric Dryer with 7.8 cu. ft. Capacity Stainless Steel Drum Built-in </a:t>
            </a:r>
            <a:r>
              <a:rPr lang="en-US" dirty="0" err="1"/>
              <a:t>WiFi</a:t>
            </a:r>
            <a:r>
              <a:rPr lang="en-US" dirty="0"/>
              <a:t> Sanitize Cycle and Damp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Hotpoint HTX24EASKWS 27 </a:t>
            </a:r>
            <a:r>
              <a:rPr lang="en-US" dirty="0"/>
              <a:t>UL Listed Front Load Electric Dryer with 6.2 cu. ft. Capacity 4 Cycles Auto Dry Delicate Cycle Upfront Lint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GE GFD55ESSNWW </a:t>
            </a:r>
            <a:r>
              <a:rPr lang="en-US" dirty="0"/>
              <a:t>7.8 Cu. Ft. White Electric Smart Dryer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LG DLE3600V </a:t>
            </a:r>
            <a:r>
              <a:rPr lang="en-US" dirty="0"/>
              <a:t>7.4 cu. ft. Ultra Large Capacity Smart wi-fi Enabled Graphite Front Load Electric Dryer</a:t>
            </a:r>
          </a:p>
        </p:txBody>
      </p:sp>
    </p:spTree>
    <p:extLst>
      <p:ext uri="{BB962C8B-B14F-4D97-AF65-F5344CB8AC3E}">
        <p14:creationId xmlns:p14="http://schemas.microsoft.com/office/powerpoint/2010/main" val="1764519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175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79</cp:revision>
  <dcterms:created xsi:type="dcterms:W3CDTF">2022-05-02T00:38:22Z</dcterms:created>
  <dcterms:modified xsi:type="dcterms:W3CDTF">2023-10-08T21:49:48Z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