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E58CA-6EAA-0246-8F54-40B4DC4DC315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8E4FD-BA99-F74D-A5FA-1909F8369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8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8E4FD-BA99-F74D-A5FA-1909F83693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8E4FD-BA99-F74D-A5FA-1909F83693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mazon.com/dp/B07VCFNL1L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B09GRZQ5J2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https://split-fire.com/us/wood-chipper-4090-us/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YzmJB57JerM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s://arpal.ua/" TargetMode="External"/><Relationship Id="rId7" Type="http://schemas.openxmlformats.org/officeDocument/2006/relationships/hyperlink" Target="https://www.youtube.com/watch?v=54Um_UgjtUY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0" Type="http://schemas.openxmlformats.org/officeDocument/2006/relationships/hyperlink" Target="https://www.youtube.com/watch?v=wRmRLJoOuls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://www.branch-logg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2888446" y="602902"/>
            <a:ext cx="54064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Wood Chipper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17CAD-A119-8349-F1F2-10F2AB8F6AB8}"/>
              </a:ext>
            </a:extLst>
          </p:cNvPr>
          <p:cNvSpPr txBox="1"/>
          <p:nvPr/>
        </p:nvSpPr>
        <p:spPr>
          <a:xfrm>
            <a:off x="3787896" y="4647304"/>
            <a:ext cx="4278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Ordered DK2 6" model OPC566E on amazon</a:t>
            </a:r>
          </a:p>
          <a:p>
            <a:r>
              <a:rPr 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2"/>
              </a:rPr>
              <a:t>https://www.amazon.com/dp/B07VCFNL1L/</a:t>
            </a:r>
            <a:endParaRPr lang="en-US" sz="14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6.25", </a:t>
            </a:r>
          </a:p>
          <a:p>
            <a:r>
              <a:rPr lang="en-US" sz="1400" dirty="0">
                <a:solidFill>
                  <a:srgbClr val="202124"/>
                </a:solidFill>
                <a:latin typeface="Roboto" panose="02000000000000000000" pitchFamily="2" charset="0"/>
              </a:rPr>
              <a:t>Engine 14hp 429cc</a:t>
            </a:r>
          </a:p>
          <a:p>
            <a:r>
              <a:rPr lang="en-US" sz="1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$3,290 </a:t>
            </a:r>
          </a:p>
          <a:p>
            <a:r>
              <a:rPr lang="en-US" sz="1400" dirty="0">
                <a:latin typeface="Roboto" panose="02000000000000000000" pitchFamily="2" charset="0"/>
              </a:rPr>
              <a:t>(Amazon, Tractor Supply, Home Depot, etc.)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F55D6-C361-836E-BB31-DDBF023CD95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3173" y="2049071"/>
            <a:ext cx="2990850" cy="21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4EEC03-1E2E-CC3F-661F-4BF7C74F188A}"/>
              </a:ext>
            </a:extLst>
          </p:cNvPr>
          <p:cNvSpPr txBox="1"/>
          <p:nvPr/>
        </p:nvSpPr>
        <p:spPr>
          <a:xfrm>
            <a:off x="9331070" y="2023223"/>
            <a:ext cx="2481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All Power</a:t>
            </a:r>
            <a:r>
              <a:rPr lang="en-US" sz="1200" dirty="0"/>
              <a:t> APWC460E</a:t>
            </a:r>
          </a:p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www.amazon.com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dp</a:t>
            </a:r>
            <a:r>
              <a:rPr lang="en-US" sz="1200" dirty="0">
                <a:hlinkClick r:id="rId3"/>
              </a:rPr>
              <a:t>/B09GRZQ5J2/</a:t>
            </a:r>
            <a:r>
              <a:rPr lang="en-US" sz="1200" dirty="0"/>
              <a:t> </a:t>
            </a:r>
          </a:p>
          <a:p>
            <a:r>
              <a:rPr lang="en-US" sz="1200" dirty="0"/>
              <a:t>6.2" Inch </a:t>
            </a:r>
          </a:p>
          <a:p>
            <a:r>
              <a:rPr lang="en-US" sz="1200" dirty="0"/>
              <a:t>459cc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$2,233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56608-17FD-2EC9-F153-8A777A9CF1E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6703" y="301466"/>
            <a:ext cx="1916297" cy="16328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CC3B6-E283-E274-167C-97D0607BC8EE}"/>
              </a:ext>
            </a:extLst>
          </p:cNvPr>
          <p:cNvSpPr txBox="1"/>
          <p:nvPr/>
        </p:nvSpPr>
        <p:spPr>
          <a:xfrm>
            <a:off x="9221129" y="5274320"/>
            <a:ext cx="20818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Split-Fire</a:t>
            </a:r>
            <a:r>
              <a:rPr lang="en-US" sz="1400" dirty="0"/>
              <a:t> 4090</a:t>
            </a:r>
          </a:p>
          <a:p>
            <a:r>
              <a:rPr lang="en-US" sz="1400" dirty="0">
                <a:hlinkClick r:id="rId5"/>
              </a:rPr>
              <a:t>https://split-</a:t>
            </a:r>
            <a:r>
              <a:rPr lang="en-US" sz="1400" dirty="0" err="1">
                <a:hlinkClick r:id="rId5"/>
              </a:rPr>
              <a:t>fire.com</a:t>
            </a:r>
            <a:r>
              <a:rPr lang="en-US" sz="1400" dirty="0">
                <a:hlinkClick r:id="rId5"/>
              </a:rPr>
              <a:t>/us/wood-chipper-4090-us/</a:t>
            </a:r>
            <a:endParaRPr lang="en-US" sz="1400" dirty="0"/>
          </a:p>
          <a:p>
            <a:r>
              <a:rPr lang="en-US" sz="1400" dirty="0"/>
              <a:t>4" inch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$4,700</a:t>
            </a:r>
          </a:p>
        </p:txBody>
      </p:sp>
      <p:pic>
        <p:nvPicPr>
          <p:cNvPr id="1026" name="Picture 2" descr="4090 wood chipper">
            <a:extLst>
              <a:ext uri="{FF2B5EF4-FFF2-40B4-BE49-F238E27FC236}">
                <a16:creationId xmlns:a16="http://schemas.microsoft.com/office/drawing/2014/main" id="{364E59B1-E189-4190-1C47-65D581224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14971" y="3586174"/>
            <a:ext cx="1846661" cy="138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CD08A-61B4-DEA3-E06D-986147D11F40}"/>
              </a:ext>
            </a:extLst>
          </p:cNvPr>
          <p:cNvSpPr txBox="1"/>
          <p:nvPr/>
        </p:nvSpPr>
        <p:spPr>
          <a:xfrm>
            <a:off x="276704" y="4436943"/>
            <a:ext cx="37866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effectLst/>
              </a:rPr>
              <a:t>Other models considered: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</a:rPr>
              <a:t>AGT 15HP Petrol Wood Chipper</a:t>
            </a:r>
            <a:endParaRPr lang="en-US" sz="1400" dirty="0">
              <a:effectLst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  <a:ea typeface="微软雅黑" panose="020B0503020204020204" pitchFamily="34" charset="-122"/>
              </a:rPr>
              <a:t>SinoLink</a:t>
            </a:r>
            <a:r>
              <a:rPr lang="en-US" sz="1400" dirty="0">
                <a:effectLst/>
                <a:ea typeface="微软雅黑" panose="020B0503020204020204" pitchFamily="34" charset="-122"/>
              </a:rPr>
              <a:t> 13.5HP Wood Chipper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202124"/>
                </a:solidFill>
                <a:effectLst/>
              </a:rPr>
              <a:t>forst</a:t>
            </a:r>
            <a:r>
              <a:rPr lang="en-US" sz="1400" b="0" i="0" dirty="0">
                <a:solidFill>
                  <a:srgbClr val="202124"/>
                </a:solidFill>
                <a:effectLst/>
              </a:rPr>
              <a:t> st6p heavy duty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202124"/>
                </a:solidFill>
                <a:effectLst/>
              </a:rPr>
              <a:t>tibmerwolf</a:t>
            </a:r>
            <a:r>
              <a:rPr lang="en-US" sz="1400" b="0" i="0" dirty="0">
                <a:solidFill>
                  <a:srgbClr val="202124"/>
                </a:solidFill>
                <a:effectLst/>
              </a:rPr>
              <a:t> tw230hb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202124"/>
                </a:solidFill>
                <a:effectLst/>
              </a:rPr>
              <a:t>superhandy</a:t>
            </a:r>
            <a:r>
              <a:rPr lang="en-US" sz="1400" b="0" i="0" dirty="0">
                <a:solidFill>
                  <a:srgbClr val="202124"/>
                </a:solidFill>
                <a:effectLst/>
              </a:rPr>
              <a:t> wood chipper shredder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8D977-D54F-3145-8C47-A92810AFFA99}"/>
              </a:ext>
            </a:extLst>
          </p:cNvPr>
          <p:cNvSpPr txBox="1"/>
          <p:nvPr/>
        </p:nvSpPr>
        <p:spPr>
          <a:xfrm>
            <a:off x="106158" y="192257"/>
            <a:ext cx="3786614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Desired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be able to process 3" branches</a:t>
            </a:r>
            <a:br>
              <a:rPr lang="en-US" sz="1400" dirty="0"/>
            </a:br>
            <a:r>
              <a:rPr lang="en-US" sz="1400" dirty="0"/>
              <a:t>Better to process up to 4" .. 6"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Gas engine power should be ~10hp – 15hp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Should have wheels and trailer towing hitch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D87952-E71C-CEE8-1CC2-6271E8EDA11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9550" y="207340"/>
            <a:ext cx="1780277" cy="18158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8BAB59-02FB-AFB4-1ED1-42AE82777AD8}"/>
              </a:ext>
            </a:extLst>
          </p:cNvPr>
          <p:cNvSpPr txBox="1"/>
          <p:nvPr/>
        </p:nvSpPr>
        <p:spPr>
          <a:xfrm>
            <a:off x="4893944" y="2121936"/>
            <a:ext cx="286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King </a:t>
            </a:r>
            <a:r>
              <a:rPr lang="en-US" sz="1400" b="0" i="0" dirty="0">
                <a:solidFill>
                  <a:srgbClr val="333333"/>
                </a:solidFill>
                <a:effectLst/>
              </a:rPr>
              <a:t>PK0915-EH 14 HP 5 in.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$2,600</a:t>
            </a:r>
          </a:p>
        </p:txBody>
      </p:sp>
    </p:spTree>
    <p:extLst>
      <p:ext uri="{BB962C8B-B14F-4D97-AF65-F5344CB8AC3E}">
        <p14:creationId xmlns:p14="http://schemas.microsoft.com/office/powerpoint/2010/main" val="356135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E62B19-47C0-D93A-CBA6-1F8053B892AB}"/>
              </a:ext>
            </a:extLst>
          </p:cNvPr>
          <p:cNvSpPr txBox="1"/>
          <p:nvPr/>
        </p:nvSpPr>
        <p:spPr>
          <a:xfrm>
            <a:off x="0" y="0"/>
            <a:ext cx="409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ARPAL Branch Logger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32120-A870-4F4F-E444-6330BC92F7BB}"/>
              </a:ext>
            </a:extLst>
          </p:cNvPr>
          <p:cNvSpPr txBox="1"/>
          <p:nvPr/>
        </p:nvSpPr>
        <p:spPr>
          <a:xfrm>
            <a:off x="108858" y="523220"/>
            <a:ext cx="215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arpal.ua</a:t>
            </a:r>
            <a:endParaRPr lang="en-US" dirty="0"/>
          </a:p>
          <a:p>
            <a:r>
              <a:rPr lang="en-US" dirty="0"/>
              <a:t>Ukraine, </a:t>
            </a:r>
            <a:r>
              <a:rPr lang="en-US" dirty="0" err="1"/>
              <a:t>Vinnytsia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904EE-0AC2-F2B0-FF95-A906BE4C8B7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513" y="1325635"/>
            <a:ext cx="2202031" cy="1874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00E1B7-45FB-A357-28A3-E38FFBC6500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1039" y="1325635"/>
            <a:ext cx="3230365" cy="1874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48F2FC-8472-4AA6-F714-E22A5C0008D2}"/>
              </a:ext>
            </a:extLst>
          </p:cNvPr>
          <p:cNvSpPr txBox="1"/>
          <p:nvPr/>
        </p:nvSpPr>
        <p:spPr>
          <a:xfrm>
            <a:off x="108859" y="3200400"/>
            <a:ext cx="2239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Gasoline engine 7 .. 35 hp </a:t>
            </a:r>
          </a:p>
          <a:p>
            <a:r>
              <a:rPr lang="en-US" sz="1400" dirty="0"/>
              <a:t>branch thickness 2.5 .. 7.9"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AB1F4-15BB-D550-CCB8-5A3CCACEDF3D}"/>
              </a:ext>
            </a:extLst>
          </p:cNvPr>
          <p:cNvSpPr txBox="1"/>
          <p:nvPr/>
        </p:nvSpPr>
        <p:spPr>
          <a:xfrm>
            <a:off x="2511038" y="3200400"/>
            <a:ext cx="2559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Tractor PTO engine 20 .. 130 hp</a:t>
            </a:r>
          </a:p>
          <a:p>
            <a:r>
              <a:rPr lang="en-US" sz="1400" dirty="0"/>
              <a:t>branch thickness 2.5 .. 7.9"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3862BF-C602-36FD-FD2C-E93AD414EE7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513" y="3846732"/>
            <a:ext cx="2559115" cy="29024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2F05E8-A1FF-0B92-17D8-7DCF10ABE294}"/>
              </a:ext>
            </a:extLst>
          </p:cNvPr>
          <p:cNvSpPr txBox="1"/>
          <p:nvPr/>
        </p:nvSpPr>
        <p:spPr>
          <a:xfrm>
            <a:off x="2835388" y="646331"/>
            <a:ext cx="2510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Cuts branches into short pieces.</a:t>
            </a:r>
          </a:p>
          <a:p>
            <a:r>
              <a:rPr lang="en-US" sz="1400" dirty="0"/>
              <a:t>VERY FAST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D1AB29-9B4D-A882-EC40-067D9A1E08EE}"/>
              </a:ext>
            </a:extLst>
          </p:cNvPr>
          <p:cNvSpPr txBox="1"/>
          <p:nvPr/>
        </p:nvSpPr>
        <p:spPr>
          <a:xfrm>
            <a:off x="2950028" y="4121058"/>
            <a:ext cx="4659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Demo:</a:t>
            </a:r>
          </a:p>
          <a:p>
            <a:r>
              <a:rPr lang="en-US" sz="1400" dirty="0"/>
              <a:t>.. </a:t>
            </a:r>
            <a:r>
              <a:rPr lang="en-US" sz="1400" dirty="0">
                <a:hlinkClick r:id="rId7"/>
              </a:rPr>
              <a:t>https://</a:t>
            </a:r>
            <a:r>
              <a:rPr lang="en-US" sz="1400" dirty="0" err="1">
                <a:hlinkClick r:id="rId7"/>
              </a:rPr>
              <a:t>www.youtube.com</a:t>
            </a:r>
            <a:r>
              <a:rPr lang="en-US" sz="1400" dirty="0">
                <a:hlinkClick r:id="rId7"/>
              </a:rPr>
              <a:t>/</a:t>
            </a:r>
            <a:r>
              <a:rPr lang="en-US" sz="1400" dirty="0" err="1">
                <a:hlinkClick r:id="rId7"/>
              </a:rPr>
              <a:t>watch?v</a:t>
            </a:r>
            <a:r>
              <a:rPr lang="en-US" sz="1400" dirty="0">
                <a:hlinkClick r:id="rId7"/>
              </a:rPr>
              <a:t>=54Um_UgjtUY</a:t>
            </a:r>
            <a:endParaRPr lang="en-US" sz="1400" dirty="0"/>
          </a:p>
          <a:p>
            <a:r>
              <a:rPr lang="en-US" sz="1400" dirty="0"/>
              <a:t>Explanation:</a:t>
            </a:r>
          </a:p>
          <a:p>
            <a:r>
              <a:rPr lang="en-US" sz="1400" dirty="0"/>
              <a:t>.. </a:t>
            </a:r>
            <a:r>
              <a:rPr lang="en-US" sz="1400" dirty="0">
                <a:hlinkClick r:id="rId8"/>
              </a:rPr>
              <a:t>https://www.youtube.com/watch?v=YzmJB57JerM</a:t>
            </a:r>
            <a:r>
              <a:rPr lang="en-US" sz="1400" dirty="0"/>
              <a:t> </a:t>
            </a:r>
          </a:p>
          <a:p>
            <a:r>
              <a:rPr lang="en-US" sz="1400" dirty="0"/>
              <a:t>Other brands:</a:t>
            </a:r>
          </a:p>
          <a:p>
            <a:r>
              <a:rPr lang="en-US" sz="1400" dirty="0"/>
              <a:t>.. </a:t>
            </a:r>
            <a:r>
              <a:rPr lang="en-US" sz="1400" dirty="0">
                <a:hlinkClick r:id="rId9"/>
              </a:rPr>
              <a:t>http://</a:t>
            </a:r>
            <a:r>
              <a:rPr lang="en-US" sz="1400" dirty="0" err="1">
                <a:hlinkClick r:id="rId9"/>
              </a:rPr>
              <a:t>www.branch-logger.com</a:t>
            </a:r>
            <a:endParaRPr lang="en-US" sz="1400" dirty="0"/>
          </a:p>
          <a:p>
            <a:r>
              <a:rPr lang="en-US" sz="1400" dirty="0" err="1"/>
              <a:t>Remet</a:t>
            </a:r>
            <a:r>
              <a:rPr lang="en-US" sz="1400" dirty="0"/>
              <a:t> Red Dragon RP200:</a:t>
            </a:r>
          </a:p>
          <a:p>
            <a:r>
              <a:rPr lang="en-US" sz="1400" dirty="0"/>
              <a:t>.. </a:t>
            </a:r>
            <a:r>
              <a:rPr lang="en-US" sz="1400" dirty="0">
                <a:hlinkClick r:id="rId10"/>
              </a:rPr>
              <a:t>https://</a:t>
            </a:r>
            <a:r>
              <a:rPr lang="en-US" sz="1400" dirty="0" err="1">
                <a:hlinkClick r:id="rId10"/>
              </a:rPr>
              <a:t>www.youtube.com</a:t>
            </a:r>
            <a:r>
              <a:rPr lang="en-US" sz="1400" dirty="0">
                <a:hlinkClick r:id="rId10"/>
              </a:rPr>
              <a:t>/</a:t>
            </a:r>
            <a:r>
              <a:rPr lang="en-US" sz="1400" dirty="0" err="1">
                <a:hlinkClick r:id="rId10"/>
              </a:rPr>
              <a:t>watch?v</a:t>
            </a:r>
            <a:r>
              <a:rPr lang="en-US" sz="1400" dirty="0">
                <a:hlinkClick r:id="rId10"/>
              </a:rPr>
              <a:t>=</a:t>
            </a:r>
            <a:r>
              <a:rPr lang="en-US" sz="1400" dirty="0" err="1">
                <a:hlinkClick r:id="rId10"/>
              </a:rPr>
              <a:t>wRmRLJoOuls</a:t>
            </a:r>
            <a:endParaRPr lang="en-US" sz="1400" dirty="0"/>
          </a:p>
          <a:p>
            <a:r>
              <a:rPr lang="en-US" sz="1400" dirty="0"/>
              <a:t>..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32730E-CAA9-03CE-D05A-D88AC254DD0A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5757" y="124278"/>
            <a:ext cx="3445103" cy="20308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4D2D0B0-8CB2-F06D-7A9F-BE1C471E10A3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2990" y="164705"/>
            <a:ext cx="2748452" cy="14536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10849C2-2001-C7E8-D7C4-D7F07948DBD3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7487" y="4581371"/>
            <a:ext cx="3646714" cy="19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1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261</Words>
  <Application>Microsoft Macintosh PowerPoint</Application>
  <PresentationFormat>Widescreen</PresentationFormat>
  <Paragraphs>49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36</cp:revision>
  <dcterms:created xsi:type="dcterms:W3CDTF">2022-06-02T16:58:09Z</dcterms:created>
  <dcterms:modified xsi:type="dcterms:W3CDTF">2023-03-06T13:28:36Z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