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7"/>
    <p:restoredTop sz="94718"/>
  </p:normalViewPr>
  <p:slideViewPr>
    <p:cSldViewPr snapToGrid="0" snapToObjects="1">
      <p:cViewPr varScale="1">
        <p:scale>
          <a:sx n="87" d="100"/>
          <a:sy n="87" d="100"/>
        </p:scale>
        <p:origin x="1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chnerspropan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22184" y="523220"/>
            <a:ext cx="420807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Leecher's Propane </a:t>
            </a:r>
            <a:br>
              <a:rPr lang="en-US" sz="1400"/>
            </a:br>
            <a:r>
              <a:rPr lang="en-US" sz="1400"/>
              <a:t>family business - George &amp; Kevin Leecher </a:t>
            </a:r>
            <a:br>
              <a:rPr lang="en-US" sz="1400"/>
            </a:br>
            <a:r>
              <a:rPr lang="en-US" sz="1400"/>
              <a:t>George@LechnersPropane.com </a:t>
            </a:r>
            <a:br>
              <a:rPr lang="en-US" sz="1400"/>
            </a:br>
            <a:r>
              <a:rPr lang="en-US" sz="1400"/>
              <a:t>Kevin@LechnersPropane.com</a:t>
            </a:r>
            <a:br>
              <a:rPr lang="en-US" sz="1400"/>
            </a:br>
            <a:r>
              <a:rPr lang="en-US" sz="1400"/>
              <a:t>+1(607) 363-2434  •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1217 Burnwood Rd, East Branch, NY 13756-2109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https://www.lechnerspropane.com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B6371-0A2A-AC78-35B1-19D46F33BB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632" y="261610"/>
            <a:ext cx="6610624" cy="400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ED740-9785-C560-B67A-5056585DCF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84" y="2168942"/>
            <a:ext cx="5006864" cy="4519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F140C-4D3B-B135-9E06-2F479D811430}"/>
              </a:ext>
            </a:extLst>
          </p:cNvPr>
          <p:cNvSpPr txBox="1"/>
          <p:nvPr/>
        </p:nvSpPr>
        <p:spPr>
          <a:xfrm>
            <a:off x="5417696" y="4607615"/>
            <a:ext cx="26122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Price (June 2022): 4.65/gallon</a:t>
            </a:r>
          </a:p>
          <a:p>
            <a:endParaRPr lang="en-US" sz="1400"/>
          </a:p>
          <a:p>
            <a:r>
              <a:rPr lang="en-US" sz="1400"/>
              <a:t>Expect $60 refill every 2 months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C8A0E-DFE2-DF02-F515-722BD38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140" y="4343399"/>
            <a:ext cx="3226676" cy="24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596C6-5BA7-5B95-CA33-6F92FC551F7E}"/>
              </a:ext>
            </a:extLst>
          </p:cNvPr>
          <p:cNvSpPr txBox="1"/>
          <p:nvPr/>
        </p:nvSpPr>
        <p:spPr>
          <a:xfrm>
            <a:off x="7254483" y="5950272"/>
            <a:ext cx="1588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Backup Generator</a:t>
            </a:r>
          </a:p>
          <a:p>
            <a:r>
              <a:rPr lang="en-US" sz="1400"/>
              <a:t>min 12KW</a:t>
            </a:r>
          </a:p>
          <a:p>
            <a:r>
              <a:rPr lang="en-US" sz="1400"/>
              <a:t>better 20-26KW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FCC9-7A23-BE96-A667-43204C26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B814-3A5D-493D-E715-2F5B277DC7E9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68D7B-6DA8-D8C9-B980-D07A6DDE5B32}"/>
              </a:ext>
            </a:extLst>
          </p:cNvPr>
          <p:cNvSpPr txBox="1"/>
          <p:nvPr/>
        </p:nvSpPr>
        <p:spPr>
          <a:xfrm>
            <a:off x="122183" y="523220"/>
            <a:ext cx="5973817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has pressure 100-200 PSI (up to 250 PSI in hot weather and full tank)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Cooking stove uses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reduction is usually done in two steps: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 reduce to 10 PSI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 reduce to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transported only in vertical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filled no more than 80% (to leave some space for expansion)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full100 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propane tank weighs ~ 170 lbs. It holds ~23.6 gallons of propane, and propane weighs around 4.2 pounds per gallon.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Measure fulness: by weight, by sound, by temperature,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ultrasound meter 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truma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propane level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6EDFE-AA24-9015-726F-280A48963E04}"/>
              </a:ext>
            </a:extLst>
          </p:cNvPr>
          <p:cNvSpPr txBox="1"/>
          <p:nvPr/>
        </p:nvSpPr>
        <p:spPr>
          <a:xfrm>
            <a:off x="9097543" y="5721796"/>
            <a:ext cx="2042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 Regulator</a:t>
            </a:r>
          </a:p>
          <a:p>
            <a:r>
              <a:rPr lang="en-US" sz="1400" dirty="0"/>
              <a:t>(pressure regulator)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FA98A-A580-D7F3-C423-053ED9490B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0543" y="3406876"/>
            <a:ext cx="1859273" cy="2081811"/>
          </a:xfrm>
          <a:prstGeom prst="rect">
            <a:avLst/>
          </a:prstGeom>
        </p:spPr>
      </p:pic>
      <p:pic>
        <p:nvPicPr>
          <p:cNvPr id="1028" name="Picture 4" descr="Propane Gas Regulator AR-19 CGA 510 ...">
            <a:extLst>
              <a:ext uri="{FF2B5EF4-FFF2-40B4-BE49-F238E27FC236}">
                <a16:creationId xmlns:a16="http://schemas.microsoft.com/office/drawing/2014/main" id="{A9A88994-ABF7-7FFA-ABB5-FD7178C4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62132" y="3262467"/>
            <a:ext cx="2356722" cy="23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pane Tank Sizes (Standard Weight ...">
            <a:extLst>
              <a:ext uri="{FF2B5EF4-FFF2-40B4-BE49-F238E27FC236}">
                <a16:creationId xmlns:a16="http://schemas.microsoft.com/office/drawing/2014/main" id="{257CA555-319D-C9C0-5D31-A3FC1123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1708" y="55308"/>
            <a:ext cx="5709441" cy="297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uma LevelCheck LP Gas Gauge">
            <a:extLst>
              <a:ext uri="{FF2B5EF4-FFF2-40B4-BE49-F238E27FC236}">
                <a16:creationId xmlns:a16="http://schemas.microsoft.com/office/drawing/2014/main" id="{04FC1A7C-D840-B8FA-58D6-C5609F3A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183" y="3029358"/>
            <a:ext cx="1644919" cy="130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217F7-B516-CE00-2D65-C182046A5057}"/>
              </a:ext>
            </a:extLst>
          </p:cNvPr>
          <p:cNvSpPr txBox="1"/>
          <p:nvPr/>
        </p:nvSpPr>
        <p:spPr>
          <a:xfrm>
            <a:off x="122183" y="5290908"/>
            <a:ext cx="597381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transfer propane from one tank to another one needs specialized propane transfer pump designed for LPG (Liquid Petroleum Gas), proper fittings, hoses and safety valves.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 common pump type is a sliding vane pump. It has a rotor with sliding vanes that create sealed chambers to move the liquid propane without allowing it to vaporize.</a:t>
            </a:r>
          </a:p>
        </p:txBody>
      </p:sp>
      <p:pic>
        <p:nvPicPr>
          <p:cNvPr id="1034" name="Picture 10" descr="Rotary Vane Pumps | Blackmer">
            <a:extLst>
              <a:ext uri="{FF2B5EF4-FFF2-40B4-BE49-F238E27FC236}">
                <a16:creationId xmlns:a16="http://schemas.microsoft.com/office/drawing/2014/main" id="{5B8BDE01-93EC-6417-22BF-3E605677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03842" y="3508653"/>
            <a:ext cx="3992158" cy="16172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9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252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16</cp:revision>
  <dcterms:created xsi:type="dcterms:W3CDTF">2022-06-02T16:58:09Z</dcterms:created>
  <dcterms:modified xsi:type="dcterms:W3CDTF">2025-02-26T05:23:31Z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