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351"/>
    <p:restoredTop sz="94718"/>
  </p:normalViewPr>
  <p:slideViewPr>
    <p:cSldViewPr snapToGrid="0" snapToObjects="1">
      <p:cViewPr varScale="1">
        <p:scale>
          <a:sx n="87" d="100"/>
          <a:sy n="87" d="100"/>
        </p:scale>
        <p:origin x="168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2/26/25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echnerspropane.com/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122184" y="523220"/>
            <a:ext cx="4208078" cy="160043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Leecher's Propane </a:t>
            </a:r>
            <a:br>
              <a:rPr lang="en-US" sz="1400"/>
            </a:br>
            <a:r>
              <a:rPr lang="en-US" sz="1400"/>
              <a:t>family business - George &amp; Kevin Leecher </a:t>
            </a:r>
            <a:br>
              <a:rPr lang="en-US" sz="1400"/>
            </a:br>
            <a:r>
              <a:rPr lang="en-US" sz="1400"/>
              <a:t>George@LechnersPropane.com </a:t>
            </a:r>
            <a:br>
              <a:rPr lang="en-US" sz="1400"/>
            </a:br>
            <a:r>
              <a:rPr lang="en-US" sz="1400"/>
              <a:t>Kevin@LechnersPropane.com</a:t>
            </a:r>
            <a:br>
              <a:rPr lang="en-US" sz="1400"/>
            </a:br>
            <a:r>
              <a:rPr lang="en-US" sz="1400"/>
              <a:t>+1(607) 363-2434  • 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1217 Burnwood Rd, East Branch, NY 13756-2109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https://www.lechnerspropane.com</a:t>
            </a:r>
            <a:endParaRPr lang="en-US" sz="140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DDB6371-0A2A-AC78-35B1-19D46F33BB45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54632" y="261610"/>
            <a:ext cx="6610624" cy="400559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92ED740-9785-C560-B67A-5056585DCFA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2184" y="2168942"/>
            <a:ext cx="5006864" cy="451999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84F140C-4D3B-B135-9E06-2F479D811430}"/>
              </a:ext>
            </a:extLst>
          </p:cNvPr>
          <p:cNvSpPr txBox="1"/>
          <p:nvPr/>
        </p:nvSpPr>
        <p:spPr>
          <a:xfrm>
            <a:off x="5417696" y="4607615"/>
            <a:ext cx="2612209" cy="73866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Price (June 2022): 4.65/gallon</a:t>
            </a:r>
          </a:p>
          <a:p>
            <a:endParaRPr lang="en-US" sz="1400"/>
          </a:p>
          <a:p>
            <a:r>
              <a:rPr lang="en-US" sz="1400"/>
              <a:t>Expect $60 refill every 2 months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DAC8A0E-DFE2-DF02-F515-722BD38E1E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843140" y="4343399"/>
            <a:ext cx="3226676" cy="24200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9596C6-5BA7-5B95-CA33-6F92FC551F7E}"/>
              </a:ext>
            </a:extLst>
          </p:cNvPr>
          <p:cNvSpPr txBox="1"/>
          <p:nvPr/>
        </p:nvSpPr>
        <p:spPr>
          <a:xfrm>
            <a:off x="7254483" y="5950272"/>
            <a:ext cx="158865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Backup Generator</a:t>
            </a:r>
          </a:p>
          <a:p>
            <a:r>
              <a:rPr lang="en-US" sz="1400"/>
              <a:t>min 12KW</a:t>
            </a:r>
          </a:p>
          <a:p>
            <a:r>
              <a:rPr lang="en-US" sz="1400"/>
              <a:t>better 20-26KW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47FCC9-7A23-BE96-A667-43204C26EB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E28B814-3A5D-493D-E715-2F5B277DC7E9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Propane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568D7B-6DA8-D8C9-B980-D07A6DDE5B32}"/>
              </a:ext>
            </a:extLst>
          </p:cNvPr>
          <p:cNvSpPr txBox="1"/>
          <p:nvPr/>
        </p:nvSpPr>
        <p:spPr>
          <a:xfrm>
            <a:off x="122183" y="523220"/>
            <a:ext cx="5973817" cy="203132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has pressure 100-200 PSI (up to 250 PSI in hot weather and full tank)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Cooking stove uses 0.4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The reduction of pressure in two steps: to 10 PSI, then to 0.4 PSI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should be transported only in vertical state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Tank should be filled no more than 80% (to leave some space for expansion)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A full100 </a:t>
            </a:r>
            <a:r>
              <a:rPr lang="en-US" sz="1400" b="0" i="0" dirty="0" err="1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lb</a:t>
            </a:r>
            <a:r>
              <a:rPr lang="en-US" sz="1400" b="0" i="0" dirty="0">
                <a:solidFill>
                  <a:srgbClr val="001D35"/>
                </a:solidFill>
                <a:effectLst/>
                <a:latin typeface="Calibri" panose="020F0502020204030204" pitchFamily="34" charset="0"/>
                <a:cs typeface="Calibri" panose="020F0502020204030204" pitchFamily="34" charset="0"/>
              </a:rPr>
              <a:t> propane tank weighs ~ 170 lbs. It holds ~23.6 gallons of propane, and propane weighs around 4.2 pounds per gallon. 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Measure fulness: by weight, by sound, by temperature,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ultrasound meter - </a:t>
            </a:r>
            <a:r>
              <a:rPr lang="en-US" sz="1400" dirty="0" err="1">
                <a:latin typeface="Calibri" panose="020F0502020204030204" pitchFamily="34" charset="0"/>
                <a:cs typeface="Calibri" panose="020F0502020204030204" pitchFamily="34" charset="0"/>
              </a:rPr>
              <a:t>truma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 propane level check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296EDFE-AA24-9015-726F-280A48963E04}"/>
              </a:ext>
            </a:extLst>
          </p:cNvPr>
          <p:cNvSpPr txBox="1"/>
          <p:nvPr/>
        </p:nvSpPr>
        <p:spPr>
          <a:xfrm>
            <a:off x="10088158" y="1750352"/>
            <a:ext cx="170769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Line Regulator</a:t>
            </a:r>
          </a:p>
          <a:p>
            <a:r>
              <a:rPr lang="en-US" sz="1400" dirty="0"/>
              <a:t>(pressure regulator)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59FA98A-A580-D7F3-C423-053ED9490B1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963380" y="339217"/>
            <a:ext cx="1106436" cy="1238866"/>
          </a:xfrm>
          <a:prstGeom prst="rect">
            <a:avLst/>
          </a:prstGeom>
        </p:spPr>
      </p:pic>
      <p:pic>
        <p:nvPicPr>
          <p:cNvPr id="1028" name="Picture 4" descr="Propane Gas Regulator AR-19 CGA 510 ...">
            <a:extLst>
              <a:ext uri="{FF2B5EF4-FFF2-40B4-BE49-F238E27FC236}">
                <a16:creationId xmlns:a16="http://schemas.microsoft.com/office/drawing/2014/main" id="{A9A88994-ABF7-7FFA-ABB5-FD7178C472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96252" y="214611"/>
            <a:ext cx="1488078" cy="14880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ropane Tank Sizes (Standard Weight ...">
            <a:extLst>
              <a:ext uri="{FF2B5EF4-FFF2-40B4-BE49-F238E27FC236}">
                <a16:creationId xmlns:a16="http://schemas.microsoft.com/office/drawing/2014/main" id="{257CA555-319D-C9C0-5D31-A3FC1123C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419368" y="3825493"/>
            <a:ext cx="5709441" cy="297405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ruma LevelCheck LP Gas Gauge">
            <a:extLst>
              <a:ext uri="{FF2B5EF4-FFF2-40B4-BE49-F238E27FC236}">
                <a16:creationId xmlns:a16="http://schemas.microsoft.com/office/drawing/2014/main" id="{04FC1A7C-D840-B8FA-58D6-C5609F3AE5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22183" y="2628937"/>
            <a:ext cx="1644919" cy="130666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DF7217F7-B516-CE00-2D65-C182046A5057}"/>
              </a:ext>
            </a:extLst>
          </p:cNvPr>
          <p:cNvSpPr txBox="1"/>
          <p:nvPr/>
        </p:nvSpPr>
        <p:spPr>
          <a:xfrm>
            <a:off x="63191" y="5423640"/>
            <a:ext cx="5973817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To transfer propane from one tank to another one needs specialized propane transfer pump designed for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LPG (Liquid Petroleum Gas)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, proper fittings, hoses and safety valves.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Most common pump type is a </a:t>
            </a:r>
            <a:r>
              <a:rPr lang="en-US" sz="1400" b="1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sliding vane pump</a:t>
            </a:r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. It has a rotor with sliding vanes that create sealed chambers to move the liquid propane without allowing it to vaporize.</a:t>
            </a:r>
          </a:p>
        </p:txBody>
      </p:sp>
      <p:pic>
        <p:nvPicPr>
          <p:cNvPr id="1034" name="Picture 10" descr="Rotary Vane Pumps | Blackmer">
            <a:extLst>
              <a:ext uri="{FF2B5EF4-FFF2-40B4-BE49-F238E27FC236}">
                <a16:creationId xmlns:a16="http://schemas.microsoft.com/office/drawing/2014/main" id="{5B8BDE01-93EC-6417-22BF-3E60567763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8670" y="4135063"/>
            <a:ext cx="3028337" cy="122677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695734A-F23C-0E4F-D805-07C0B0ECFD50}"/>
              </a:ext>
            </a:extLst>
          </p:cNvPr>
          <p:cNvPicPr>
            <a:picLocks noChangeAspect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218183" y="159498"/>
            <a:ext cx="1229752" cy="2395047"/>
          </a:xfrm>
          <a:prstGeom prst="rect">
            <a:avLst/>
          </a:prstGeom>
          <a:ln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2324290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245</Words>
  <Application>Microsoft Macintosh PowerPoint</Application>
  <PresentationFormat>Widescreen</PresentationFormat>
  <Paragraphs>23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17</cp:revision>
  <dcterms:created xsi:type="dcterms:W3CDTF">2022-06-02T16:58:09Z</dcterms:created>
  <dcterms:modified xsi:type="dcterms:W3CDTF">2025-02-26T15:08:21Z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