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82" r:id="rId2"/>
    <p:sldId id="256" r:id="rId3"/>
    <p:sldId id="258" r:id="rId4"/>
    <p:sldId id="257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87"/>
    <p:restoredTop sz="94646"/>
  </p:normalViewPr>
  <p:slideViewPr>
    <p:cSldViewPr>
      <p:cViewPr varScale="1">
        <p:scale>
          <a:sx n="104" d="100"/>
          <a:sy n="104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91AA-98DA-634D-96F5-388C63870F91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C1A9B-BBD3-104B-A40F-3EB7C2FB8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52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4F29-BA03-3A73-7EDE-4897D47D5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F8BE86-5605-2429-B535-90BB60111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4F33B-FB9E-678F-64F0-3B5221886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5050-9276-2845-5195-7D422C537A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92BD9-63A1-134F-B654-3B9CE909116B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87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092BD9-63A1-134F-B654-3B9CE909116B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ECB9-8FD4-EBE8-D927-55E4E14EE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335C5-E708-7A27-EDBB-6596089B0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BF29-BECC-840A-55E3-0B0FAB4B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A3D1B-22B9-62A1-8D86-87B604B56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B1FD2-B18C-F96A-5F86-01032E1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92A33-CAFA-2700-8C30-91707625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59D28-7C37-946E-DB1E-581A3A54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B263-8674-8C90-44BD-A8A4D6CA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B9E46-1156-3423-3B4E-48B4E571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6C94A-1EE1-A09B-2344-CCF8980F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2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5D7C9-ECC2-670E-3406-963FF798E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418BC-AAFE-6073-D9B0-1A8D86B06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C4BD3-A018-FBC4-561B-8B0CE7F2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CBB8-6D48-C822-7B5F-36AAAE96D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C648-C6F5-553D-0A7A-A386B63A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8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3D8F-E358-4671-D5CB-C9179AC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B1713-5791-7660-0730-BEA70375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8EE98-C0D2-CAC8-2A67-F41A3B35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1A44-0F35-6BD2-3238-66508185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266B-0777-6FE2-F7A0-6417098B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39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0701-F7FA-F4CA-FC48-93CAF16B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26D60-210C-2CC3-8378-48A9DB781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E53A-1AB0-C89D-791E-708B2BC4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CA3F-901A-B156-9A15-FBF50FB9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8ABF-7EB4-B1D9-4484-DB345F8A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912E-4768-59FA-69E5-1D76BFD08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2CB08-832D-94BD-D9FB-E2FE9D62A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78BF3-6B69-684E-6347-2BE824D04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109076-7EBB-2D52-6745-469F858B7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EA7DA-B028-33D8-439A-0545D0A0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DF3F6-F635-9E71-3F93-B9254558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5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6FB7E-50A9-4E3B-18A6-8736CE97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8E11B-3AA8-4D79-9B6C-DC808398C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4435C-1B87-0882-0A03-D08CFF108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58469-51E3-ED7E-811C-B0BED85EB5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5D545-07DB-AB2F-EDFD-14FEC138D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EC574-3FD7-73C7-366E-40D4ABD9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8B76F-DFD0-6951-AF12-AFD7E0AB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38594-AC15-B39F-D767-FB279F73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7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524E-B35C-3DB0-186D-1D4726860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1B7F4-CCF4-631F-A9C8-5D4D24A8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80A25-DA54-7075-7CC3-3CE15B7B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5F21A-F9C9-2F9A-8276-6EE4BEA3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519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670960-9A7E-F040-E5EE-D0907F4D9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9428-5A58-4F72-7003-30D9FAEE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1B3AE-39A0-B17E-6447-5D73CCDCD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81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A08D-DCBB-8422-4E50-8DD97B04A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8B261-42D7-B02F-B90A-2A11A1CEA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0102B-F8DB-EFD8-90E0-8B775B2C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40902-E600-FB29-036B-7363291A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69EB6-7CAC-5C6A-CFAA-D24DDF69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F3513-9371-A178-F37A-69116185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A54-C51E-27CA-DD6E-BFC38F0A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E535A9-8741-5867-B0FC-FB7403B53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87D9E-6E53-AF3F-1CA5-E6054B05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32458-FDD1-4174-30EB-A7853BB7D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DAB23-876A-08DA-3EB1-225B45D1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2DA81-7B69-C74A-E0D4-55C61954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6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78310A-D1F1-12CC-F207-5C08E71D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2AAE9-3931-A6B1-713C-90151D27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8BD0E-7901-696B-38AB-E5193D44B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F7FD1-948C-2941-8783-30B897A74816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34C45-34DF-A74D-AB17-BB18FA053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22F3D-21E5-8AF4-A9DD-D7FFADAB4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B6A67-6A1B-1F46-BF9D-9546093E45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9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power.com/power-equipment/field-brush-mowe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rspartsdirect.com/manual/1p048hkgcs-000247/craftsman-917376733-gas-walk-behind-mower-part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apEP0-2sicE" TargetMode="External"/><Relationship Id="rId3" Type="http://schemas.openxmlformats.org/officeDocument/2006/relationships/hyperlink" Target="https://www.youtube.com/watch?v=al5DQLz1HrA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www.amazon.com/dp/B09MLL5878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hyperlink" Target="https://www.homedepot.com/p/DEWALT-20V-MAX-21-in-Brushless-Cordless-Battery-Powered-Self-Propelled-Lawn-Mower-Kit-with-2-10-Ah-Batteries-Chargers-DCMWSP256U2/326465401" TargetMode="External"/><Relationship Id="rId10" Type="http://schemas.openxmlformats.org/officeDocument/2006/relationships/hyperlink" Target="https://www.homedepot.ca/product/dewalt-2x60v-max-flexvolt-brushless-21-5-in-rear-wheel-drive-self-propelled-mower-with-2-12ah-batteries/1001824470" TargetMode="External"/><Relationship Id="rId4" Type="http://schemas.openxmlformats.org/officeDocument/2006/relationships/hyperlink" Target="https://www.amazon.com/dp/B0CVN88DQ9/" TargetMode="External"/><Relationship Id="rId9" Type="http://schemas.openxmlformats.org/officeDocument/2006/relationships/hyperlink" Target="https://www.dewalt.com/product/dcmwsp650y2/dewalt-60v-max-cordless-brushless-rwd-self-propelled-mower-kit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errismowers.com/eu/en_gb/product-catalog/walk-behind-mowers/fm35-walk-behind-mower.html" TargetMode="Externa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jTVUVP8nc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EB59E-1EA7-57FB-7165-1ED68BBAC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59D1E-5350-AECF-0ED6-B298ECD8DCF1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DR Field &amp; Brush Mowers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21298-FE8E-5353-5226-DBB413F64BCE}"/>
              </a:ext>
            </a:extLst>
          </p:cNvPr>
          <p:cNvSpPr txBox="1"/>
          <p:nvPr/>
        </p:nvSpPr>
        <p:spPr>
          <a:xfrm>
            <a:off x="33130" y="4114800"/>
            <a:ext cx="415787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PRO XL30 (17.5 HP) </a:t>
            </a:r>
            <a:r>
              <a:rPr lang="en-US" sz="1400" b="1" dirty="0">
                <a:solidFill>
                  <a:srgbClr val="FF0000"/>
                </a:solidFill>
              </a:rPr>
              <a:t>$3,400. </a:t>
            </a:r>
            <a:r>
              <a:rPr lang="en-US" sz="1400" dirty="0"/>
              <a:t>Briggs &amp; Stratton    300 </a:t>
            </a:r>
            <a:r>
              <a:rPr lang="en-US" sz="1400" dirty="0" err="1"/>
              <a:t>lbs</a:t>
            </a: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Com XD30 (18.5HP)  </a:t>
            </a:r>
            <a:r>
              <a:rPr lang="en-US" sz="1400" b="1" dirty="0">
                <a:solidFill>
                  <a:srgbClr val="FF0000"/>
                </a:solidFill>
              </a:rPr>
              <a:t>$5.000  </a:t>
            </a:r>
            <a:r>
              <a:rPr lang="en-US" sz="1400" dirty="0"/>
              <a:t>Kawasaki                 380 </a:t>
            </a:r>
            <a:r>
              <a:rPr lang="en-US" sz="1400" dirty="0" err="1"/>
              <a:t>lbs</a:t>
            </a:r>
            <a:endParaRPr lang="en-US" sz="1400" dirty="0"/>
          </a:p>
          <a:p>
            <a:r>
              <a:rPr lang="en-US" sz="1400" dirty="0"/>
              <a:t>Power Steering</a:t>
            </a:r>
          </a:p>
          <a:p>
            <a:r>
              <a:rPr lang="en-US" sz="1400" dirty="0"/>
              <a:t>do a full 180° turn, without muscling the machine</a:t>
            </a:r>
          </a:p>
          <a:p>
            <a:r>
              <a:rPr lang="en-US" sz="1400" dirty="0"/>
              <a:t>width 30" deck</a:t>
            </a:r>
          </a:p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www.drpower.com</a:t>
            </a:r>
            <a:r>
              <a:rPr lang="en-US" sz="1400" dirty="0">
                <a:hlinkClick r:id="rId3"/>
              </a:rPr>
              <a:t>/power-equipment/field-brush-mowers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D83498-D5E2-FCF3-21E0-3B5D79304DB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95" y="531964"/>
            <a:ext cx="3733800" cy="33460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DFC6D7-5EB0-880B-9317-C17CCBB4F89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34070" y="214418"/>
            <a:ext cx="7881730" cy="6515724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3829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3C8E76-0B5C-0E26-21B1-92F1860EB0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0600" y="1600200"/>
            <a:ext cx="3225480" cy="3282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938EEE-C9ED-D767-51E8-5585BA433859}"/>
              </a:ext>
            </a:extLst>
          </p:cNvPr>
          <p:cNvSpPr txBox="1"/>
          <p:nvPr/>
        </p:nvSpPr>
        <p:spPr>
          <a:xfrm>
            <a:off x="1377571" y="5072888"/>
            <a:ext cx="297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CRAFTSMAN M220 150-cc 21-in </a:t>
            </a:r>
          </a:p>
          <a:p>
            <a:r>
              <a:rPr lang="en-US" sz="1400" dirty="0"/>
              <a:t>Self-propelled Gas Lawn Mower </a:t>
            </a:r>
          </a:p>
          <a:p>
            <a:r>
              <a:rPr lang="en-US" sz="1400" dirty="0"/>
              <a:t>with Briggs and Stratton Engine</a:t>
            </a:r>
          </a:p>
          <a:p>
            <a:r>
              <a:rPr lang="en-US" sz="1400" dirty="0"/>
              <a:t>$420 new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5C02-1BD6-3DF5-C5B1-A013629FACCC}"/>
              </a:ext>
            </a:extLst>
          </p:cNvPr>
          <p:cNvSpPr txBox="1"/>
          <p:nvPr/>
        </p:nvSpPr>
        <p:spPr>
          <a:xfrm>
            <a:off x="7086600" y="5105400"/>
            <a:ext cx="403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BLACK+DECKER 40V MAX* 20-inch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Cordless Lawn Mower </a:t>
            </a:r>
          </a:p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with Battery and Charger Included (CM2043C)</a:t>
            </a:r>
          </a:p>
          <a:p>
            <a:r>
              <a:rPr lang="en-US" sz="1400" dirty="0"/>
              <a:t>$350 new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159325-AD43-5DEF-7F12-7C112D4C2A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1400" y="1600200"/>
            <a:ext cx="3225480" cy="34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1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A4C74-191C-D40A-DEC9-516966CD51E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3532300" cy="3938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2A181-2699-EC5C-FC5D-733D43ECFE72}"/>
              </a:ext>
            </a:extLst>
          </p:cNvPr>
          <p:cNvSpPr txBox="1"/>
          <p:nvPr/>
        </p:nvSpPr>
        <p:spPr>
          <a:xfrm>
            <a:off x="178676" y="4267200"/>
            <a:ext cx="35323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Craftsman gas mower</a:t>
            </a:r>
          </a:p>
          <a:p>
            <a:r>
              <a:rPr lang="en-US" sz="1200" dirty="0"/>
              <a:t>Model 917.376733</a:t>
            </a:r>
          </a:p>
          <a:p>
            <a:r>
              <a:rPr lang="en-US" sz="1200" dirty="0"/>
              <a:t>22" cut</a:t>
            </a:r>
          </a:p>
          <a:p>
            <a:r>
              <a:rPr lang="en-US" sz="1200" dirty="0"/>
              <a:t>Briggs &amp; Stratton engine</a:t>
            </a:r>
          </a:p>
          <a:p>
            <a:endParaRPr lang="en-US" sz="1200" dirty="0"/>
          </a:p>
          <a:p>
            <a:r>
              <a:rPr lang="en-US" sz="1200" dirty="0"/>
              <a:t>Manual:</a:t>
            </a:r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www.searspartsdirect.com</a:t>
            </a:r>
            <a:r>
              <a:rPr lang="en-US" sz="1000" dirty="0">
                <a:hlinkClick r:id="rId3"/>
              </a:rPr>
              <a:t>/manual/1p048hkgcs-000247/craftsman-917376733-gas-walk-behind-mower-parts 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471943-CF0E-1955-018C-302FA13A98B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84372" y="3810000"/>
            <a:ext cx="6507628" cy="30299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93D3DA-A86A-CCAF-DBD5-BB878C8A350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350" y="117098"/>
            <a:ext cx="3852643" cy="42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65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E938EEE-C9ED-D767-51E8-5585BA433859}"/>
              </a:ext>
            </a:extLst>
          </p:cNvPr>
          <p:cNvSpPr txBox="1"/>
          <p:nvPr/>
        </p:nvSpPr>
        <p:spPr>
          <a:xfrm>
            <a:off x="9318041" y="1828800"/>
            <a:ext cx="287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Older model: DCMWSP244U2, $700</a:t>
            </a:r>
          </a:p>
          <a:p>
            <a:r>
              <a:rPr lang="en-US" sz="1000" dirty="0">
                <a:hlinkClick r:id="rId2"/>
              </a:rPr>
              <a:t>https://www.amazon.com/dp/B09MLL5878</a:t>
            </a:r>
            <a:endParaRPr lang="en-US" sz="1000" dirty="0"/>
          </a:p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www.youtube.com</a:t>
            </a:r>
            <a:r>
              <a:rPr lang="en-US" sz="1000" dirty="0">
                <a:hlinkClick r:id="rId3"/>
              </a:rPr>
              <a:t>/</a:t>
            </a:r>
            <a:r>
              <a:rPr lang="en-US" sz="1000" dirty="0" err="1">
                <a:hlinkClick r:id="rId3"/>
              </a:rPr>
              <a:t>watch?v</a:t>
            </a:r>
            <a:r>
              <a:rPr lang="en-US" sz="1000" dirty="0">
                <a:hlinkClick r:id="rId3"/>
              </a:rPr>
              <a:t>=al5DQLz1HrA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B5C02-1BD6-3DF5-C5B1-A013629FACCC}"/>
              </a:ext>
            </a:extLst>
          </p:cNvPr>
          <p:cNvSpPr txBox="1"/>
          <p:nvPr/>
        </p:nvSpPr>
        <p:spPr>
          <a:xfrm>
            <a:off x="205572" y="5059740"/>
            <a:ext cx="44881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0F1111"/>
                </a:solidFill>
                <a:effectLst/>
              </a:rPr>
              <a:t>New in 2024 - Model </a:t>
            </a:r>
            <a:r>
              <a:rPr lang="en-US" sz="1200" b="1" i="0" dirty="0">
                <a:solidFill>
                  <a:srgbClr val="FF0000"/>
                </a:solidFill>
                <a:effectLst/>
              </a:rPr>
              <a:t>DCMWSP256U2</a:t>
            </a:r>
            <a:r>
              <a:rPr lang="en-US" sz="1200" b="0" i="0" dirty="0">
                <a:solidFill>
                  <a:srgbClr val="0F1111"/>
                </a:solidFill>
                <a:effectLst/>
              </a:rPr>
              <a:t> 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- $650 - $700</a:t>
            </a:r>
          </a:p>
          <a:p>
            <a:r>
              <a:rPr lang="en-US" sz="1200" dirty="0">
                <a:solidFill>
                  <a:srgbClr val="0F1111"/>
                </a:solidFill>
              </a:rPr>
              <a:t>21.5" self-propelled, has side-discharge and bag</a:t>
            </a:r>
          </a:p>
          <a:p>
            <a:r>
              <a:rPr lang="en-US" sz="1200" dirty="0">
                <a:solidFill>
                  <a:srgbClr val="0F1111"/>
                </a:solidFill>
              </a:rPr>
              <a:t>includes two 20V  batteries and two charges</a:t>
            </a:r>
          </a:p>
          <a:p>
            <a:r>
              <a:rPr lang="en-US" sz="1200" dirty="0">
                <a:solidFill>
                  <a:srgbClr val="0F1111"/>
                </a:solidFill>
              </a:rPr>
              <a:t>very quiet</a:t>
            </a:r>
          </a:p>
          <a:p>
            <a:r>
              <a:rPr lang="en-US" sz="1200" dirty="0">
                <a:solidFill>
                  <a:srgbClr val="0F1111"/>
                </a:solidFill>
              </a:rPr>
              <a:t>.. </a:t>
            </a:r>
            <a:r>
              <a:rPr lang="en-US" sz="1200" b="0" i="0" dirty="0">
                <a:solidFill>
                  <a:srgbClr val="0F1111"/>
                </a:solidFill>
                <a:effectLst/>
                <a:hlinkClick r:id="rId4"/>
              </a:rPr>
              <a:t>https://www.amazon.com/dp/B0CVN88DQ9/</a:t>
            </a:r>
            <a:endParaRPr lang="en-US" sz="1200" b="0" i="0" dirty="0">
              <a:solidFill>
                <a:srgbClr val="0F1111"/>
              </a:solidFill>
              <a:effectLst/>
            </a:endParaRPr>
          </a:p>
          <a:p>
            <a:r>
              <a:rPr lang="en-US" sz="1200" dirty="0"/>
              <a:t>.. </a:t>
            </a:r>
            <a:r>
              <a:rPr lang="en-US" sz="1200" dirty="0">
                <a:hlinkClick r:id="rId5"/>
              </a:rPr>
              <a:t>https://www.homedepot.com/p/DEWALT-20V-MAX-21-in-Brushless-Cordless-Battery-Powered-Self-Propelled-Lawn-Mower-Kit-with-2-10-Ah-Batteries-Chargers-DCMWSP256U2/326465401</a:t>
            </a:r>
            <a:endParaRPr lang="en-US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AC186A-1A54-E8FF-94C4-1B8A448F1B6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9800" y="251930"/>
            <a:ext cx="1539505" cy="14773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221FC0-0F87-6423-DC0A-E17DCD9CC5B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17" y="752862"/>
            <a:ext cx="4488108" cy="4306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BDE9D-E5B2-1792-7A9E-EFDCF5C9BE16}"/>
              </a:ext>
            </a:extLst>
          </p:cNvPr>
          <p:cNvSpPr txBox="1"/>
          <p:nvPr/>
        </p:nvSpPr>
        <p:spPr>
          <a:xfrm>
            <a:off x="5414610" y="3896197"/>
            <a:ext cx="3576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 in 2024 – Model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DCMWSP650Y2</a:t>
            </a:r>
            <a:r>
              <a:rPr lang="en-US" sz="1200" b="0" i="0" dirty="0">
                <a:solidFill>
                  <a:srgbClr val="FF0000"/>
                </a:solidFill>
                <a:effectLst/>
              </a:rPr>
              <a:t> - $1,200</a:t>
            </a:r>
            <a:endParaRPr lang="en-US" sz="1200" b="1" i="0" dirty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21.5" self-propelled, has side discharge and bag</a:t>
            </a: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includes two 60V 12amp batteries and 2 charges</a:t>
            </a:r>
          </a:p>
          <a:p>
            <a:pPr algn="l"/>
            <a:r>
              <a:rPr lang="en-US" sz="12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https://www.youtube.com/watch?v=apEP0-2sicE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 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https://www.dewalt.com/product/dcmwsp650y2/dewalt-60v-max-cordless-brushless-rwd-self-propelled-mower-kit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..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 https://</a:t>
            </a:r>
            <a:r>
              <a:rPr lang="en-US" sz="1000" dirty="0" err="1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www.homedepot.ca</a:t>
            </a:r>
            <a:r>
              <a:rPr lang="en-US" sz="1000" dirty="0">
                <a:solidFill>
                  <a:srgbClr val="0F111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/product/dewalt-2x60v-max-flexvolt-brushless-21-5-in-rear-wheel-drive-self-propelled-mower-with-2-12ah-batteries/1001824470</a:t>
            </a:r>
            <a:endParaRPr lang="en-US" sz="1000" dirty="0">
              <a:solidFill>
                <a:srgbClr val="0F1111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7363A9-BB51-1D16-B1A6-98C9B3F4716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4610" y="990600"/>
            <a:ext cx="3308004" cy="264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8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47FD3-8635-3C82-2044-59857380ABC2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Flail Mower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063ED-6B65-7AEF-5B97-BB2825BFB6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7470" y="101391"/>
            <a:ext cx="3436364" cy="20927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829A7-16A2-9E1E-D985-650B81FFF6D4}"/>
              </a:ext>
            </a:extLst>
          </p:cNvPr>
          <p:cNvSpPr txBox="1"/>
          <p:nvPr/>
        </p:nvSpPr>
        <p:spPr>
          <a:xfrm>
            <a:off x="8660014" y="2245916"/>
            <a:ext cx="3373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ZimAni LM 100 PRO</a:t>
            </a:r>
          </a:p>
          <a:p>
            <a:r>
              <a:rPr lang="en-US" sz="1200">
                <a:hlinkClick r:id="rId4"/>
              </a:rPr>
              <a:t>https://www.youtube.com/watch?v=jTVUVP8ncEE</a:t>
            </a:r>
            <a:endParaRPr lang="en-US" sz="1200"/>
          </a:p>
          <a:p>
            <a:r>
              <a:rPr lang="en-US" sz="1400"/>
              <a:t>can cut 4" tree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F4722-21B1-BD8E-272C-B3724D9FB23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46" y="871723"/>
            <a:ext cx="4127938" cy="2260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ECE538-52F4-3BB0-EFAD-D3DD436507D0}"/>
              </a:ext>
            </a:extLst>
          </p:cNvPr>
          <p:cNvSpPr txBox="1"/>
          <p:nvPr/>
        </p:nvSpPr>
        <p:spPr>
          <a:xfrm>
            <a:off x="6884274" y="5896303"/>
            <a:ext cx="48153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Ferris FM35 Walk Behind Mower</a:t>
            </a:r>
          </a:p>
          <a:p>
            <a:r>
              <a:rPr lang="en-US" sz="1400">
                <a:hlinkClick r:id="rId6"/>
              </a:rPr>
              <a:t>https://www.ferrismowers.com/eu/en_gb/product-catalog/walk-behind-mowers/fm35-walk-behind-mower.html</a:t>
            </a:r>
            <a:endParaRPr lang="en-US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4E4018-CEE1-FB23-A853-929D73FD3E3B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274" y="3510773"/>
            <a:ext cx="3574435" cy="23855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DF62C-821E-CC4B-72FE-975CE8047B9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6547" y="3342162"/>
            <a:ext cx="4135744" cy="2554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A25D05-FA16-2915-FECE-1721F7A16615}"/>
              </a:ext>
            </a:extLst>
          </p:cNvPr>
          <p:cNvSpPr txBox="1"/>
          <p:nvPr/>
        </p:nvSpPr>
        <p:spPr>
          <a:xfrm>
            <a:off x="525516" y="5990896"/>
            <a:ext cx="1713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Flail cutting action</a:t>
            </a:r>
          </a:p>
        </p:txBody>
      </p:sp>
    </p:spTree>
    <p:extLst>
      <p:ext uri="{BB962C8B-B14F-4D97-AF65-F5344CB8AC3E}">
        <p14:creationId xmlns:p14="http://schemas.microsoft.com/office/powerpoint/2010/main" val="2617518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330</Words>
  <Application>Microsoft Macintosh PowerPoint</Application>
  <PresentationFormat>Widescreen</PresentationFormat>
  <Paragraphs>46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</cp:revision>
  <dcterms:created xsi:type="dcterms:W3CDTF">2023-06-15T16:38:49Z</dcterms:created>
  <dcterms:modified xsi:type="dcterms:W3CDTF">2025-06-01T00:26:11Z</dcterms:modified>
</cp:coreProperties>
</file>