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32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32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11/9/24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.png"/><Relationship Id="rId7" Type="http://schemas.openxmlformats.org/officeDocument/2006/relationships/hyperlink" Target="https://www.youtube.com/watch?v=skZBdIfvhVM" TargetMode="External"/><Relationship Id="rId2" Type="http://schemas.openxmlformats.org/officeDocument/2006/relationships/hyperlink" Target="https://crystalwindows.com/" TargetMode="Externa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www.youtube.com/watch?v=h4l-JHcQ-VU" TargetMode="External"/><Relationship Id="rId5" Type="http://schemas.openxmlformats.org/officeDocument/2006/relationships/image" Target="../media/image3.jpeg"/><Relationship Id="rId4" Type="http://schemas.openxmlformats.org/officeDocument/2006/relationships/image" Target="../media/image2.png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Tension Blinds for Windows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B638BAF-144C-EB73-F0E5-56D8FCA88574}"/>
              </a:ext>
            </a:extLst>
          </p:cNvPr>
          <p:cNvSpPr txBox="1"/>
          <p:nvPr/>
        </p:nvSpPr>
        <p:spPr>
          <a:xfrm>
            <a:off x="260304" y="657171"/>
            <a:ext cx="3134538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Aluminum Double Hung Tilt Windows</a:t>
            </a:r>
          </a:p>
          <a:p>
            <a:r>
              <a:rPr lang="en-US" sz="1400" dirty="0">
                <a:hlinkClick r:id="rId2"/>
              </a:rPr>
              <a:t>https://crystalwindows.com</a:t>
            </a:r>
            <a:endParaRPr lang="en-US" sz="1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A11F45A-B4E0-8071-88CA-265034CA05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342" y="1491320"/>
            <a:ext cx="3365500" cy="419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8732C748-30F7-C38A-4D4C-03A779EB6DB3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0934" y="226410"/>
            <a:ext cx="1609342" cy="320259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A046B14-E214-6C58-BA1E-C89E30923629}"/>
              </a:ext>
            </a:extLst>
          </p:cNvPr>
          <p:cNvSpPr txBox="1"/>
          <p:nvPr/>
        </p:nvSpPr>
        <p:spPr>
          <a:xfrm>
            <a:off x="4633210" y="3436206"/>
            <a:ext cx="2542446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Spiral Tilt Window Balance</a:t>
            </a:r>
          </a:p>
          <a:p>
            <a:r>
              <a:rPr lang="en-US" sz="1400" dirty="0"/>
              <a:t>red color = up to 25 </a:t>
            </a:r>
            <a:r>
              <a:rPr lang="en-US" sz="1400" dirty="0" err="1"/>
              <a:t>lbs</a:t>
            </a:r>
            <a:r>
              <a:rPr lang="en-US" sz="1400" dirty="0"/>
              <a:t> tension</a:t>
            </a:r>
          </a:p>
        </p:txBody>
      </p:sp>
      <p:pic>
        <p:nvPicPr>
          <p:cNvPr id="1028" name="Picture 4" descr="Tilt Pivot Lock Shoes | Window Repair Parts for the DIY — Window Hardware  Direct">
            <a:extLst>
              <a:ext uri="{FF2B5EF4-FFF2-40B4-BE49-F238E27FC236}">
                <a16:creationId xmlns:a16="http://schemas.microsoft.com/office/drawing/2014/main" id="{4C5FEE6B-F1B2-101C-AA39-A654744E9A6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200239" y="5478670"/>
            <a:ext cx="1250731" cy="11529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7121CDA-F875-40C0-70D2-1FA9B4A8BAE8}"/>
              </a:ext>
            </a:extLst>
          </p:cNvPr>
          <p:cNvSpPr txBox="1"/>
          <p:nvPr/>
        </p:nvSpPr>
        <p:spPr>
          <a:xfrm>
            <a:off x="4830561" y="5013073"/>
            <a:ext cx="2147744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Tilt Pivot Lock Shoe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B208F7-A12F-5539-DF73-383B4F1D36E7}"/>
              </a:ext>
            </a:extLst>
          </p:cNvPr>
          <p:cNvSpPr txBox="1"/>
          <p:nvPr/>
        </p:nvSpPr>
        <p:spPr>
          <a:xfrm>
            <a:off x="7945820" y="72395"/>
            <a:ext cx="413301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How to Install a Spiral Balance on a Tilt-In Window</a:t>
            </a:r>
          </a:p>
          <a:p>
            <a:r>
              <a:rPr lang="en-US" sz="1400" dirty="0">
                <a:hlinkClick r:id="rId6"/>
              </a:rPr>
              <a:t>https://www.youtube.com/watch?v=h4l-JHcQ-VU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What Window Balance Colors Mean</a:t>
            </a:r>
          </a:p>
          <a:p>
            <a:r>
              <a:rPr lang="en-US" sz="1400" dirty="0">
                <a:hlinkClick r:id="rId7"/>
              </a:rPr>
              <a:t>https://</a:t>
            </a:r>
            <a:r>
              <a:rPr lang="en-US" sz="1400" dirty="0" err="1">
                <a:hlinkClick r:id="rId7"/>
              </a:rPr>
              <a:t>www.youtube.com</a:t>
            </a:r>
            <a:r>
              <a:rPr lang="en-US" sz="1400" dirty="0">
                <a:hlinkClick r:id="rId7"/>
              </a:rPr>
              <a:t>/</a:t>
            </a:r>
            <a:r>
              <a:rPr lang="en-US" sz="1400" dirty="0" err="1">
                <a:hlinkClick r:id="rId7"/>
              </a:rPr>
              <a:t>watch?v</a:t>
            </a:r>
            <a:r>
              <a:rPr lang="en-US" sz="1400" dirty="0">
                <a:hlinkClick r:id="rId7"/>
              </a:rPr>
              <a:t>=</a:t>
            </a:r>
            <a:r>
              <a:rPr lang="en-US" sz="1400" dirty="0" err="1">
                <a:hlinkClick r:id="rId7"/>
              </a:rPr>
              <a:t>skZBdIfvhVM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EE6828-959D-382D-E79A-517FFE64A23B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45819" y="1328906"/>
            <a:ext cx="4133020" cy="288799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C389E5-602C-B282-57C6-81266DE52F74}"/>
              </a:ext>
            </a:extLst>
          </p:cNvPr>
          <p:cNvPicPr>
            <a:picLocks noChangeAspect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13339" y="4303862"/>
            <a:ext cx="3365500" cy="2247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71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10</cp:revision>
  <dcterms:created xsi:type="dcterms:W3CDTF">2022-06-02T16:58:09Z</dcterms:created>
  <dcterms:modified xsi:type="dcterms:W3CDTF">2024-11-09T15:35:19Z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