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7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ere.com/en/mowers/lawn-tractors/x700-ser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1023E - $15,600.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1025R - $18,400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2025R - bigger wheels, longer, heavier)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37" y="2987093"/>
            <a:ext cx="2652054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weight: 610 kg or 654 kg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0712" y="1519149"/>
            <a:ext cx="1556574" cy="14352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024" y="5050814"/>
            <a:ext cx="2459435" cy="17567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472" y="2998351"/>
            <a:ext cx="3733458" cy="19386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60784" y="5050814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7808126" y="5795074"/>
            <a:ext cx="156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1525" y="201753"/>
            <a:ext cx="1394364" cy="117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2897504" y="442117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254468" y="313789"/>
            <a:ext cx="13943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2454" y="4179062"/>
            <a:ext cx="2242459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601877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601877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  <p:pic>
        <p:nvPicPr>
          <p:cNvPr id="9" name="Picture 2" descr="1025R vs 2025R spec comparison graphic | Green Tractor Talk">
            <a:extLst>
              <a:ext uri="{FF2B5EF4-FFF2-40B4-BE49-F238E27FC236}">
                <a16:creationId xmlns:a16="http://schemas.microsoft.com/office/drawing/2014/main" id="{6EE92ACC-3C05-CEFE-7668-731BEC06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776" y="2033512"/>
            <a:ext cx="4693634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BDBF8-78D7-2C01-01B7-8F1BC417A9C6}"/>
              </a:ext>
            </a:extLst>
          </p:cNvPr>
          <p:cNvSpPr txBox="1"/>
          <p:nvPr/>
        </p:nvSpPr>
        <p:spPr>
          <a:xfrm>
            <a:off x="4953872" y="1639625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2025R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6C77-9DF7-270C-CAF5-14256794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6900E-1F44-5200-4B48-801051E08C91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FCEF9-3A32-8081-FC7A-EE3CAB7FCD67}"/>
              </a:ext>
            </a:extLst>
          </p:cNvPr>
          <p:cNvSpPr txBox="1"/>
          <p:nvPr/>
        </p:nvSpPr>
        <p:spPr>
          <a:xfrm>
            <a:off x="262129" y="4908477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D354-3FD4-BB1F-4646-02FD15077B14}"/>
              </a:ext>
            </a:extLst>
          </p:cNvPr>
          <p:cNvSpPr txBox="1"/>
          <p:nvPr/>
        </p:nvSpPr>
        <p:spPr>
          <a:xfrm>
            <a:off x="262129" y="775454"/>
            <a:ext cx="40256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1025R                    vs                     X758</a:t>
            </a:r>
          </a:p>
          <a:p>
            <a:r>
              <a:rPr lang="en-US" dirty="0">
                <a:solidFill>
                  <a:srgbClr val="00B0F0"/>
                </a:solidFill>
              </a:rPr>
              <a:t>1,444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r>
              <a:rPr lang="en-US" dirty="0">
                <a:solidFill>
                  <a:srgbClr val="00B0F0"/>
                </a:solidFill>
              </a:rPr>
              <a:t>                                     1,038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6A2F8-C2FD-D027-ABEC-F050AC6B8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920" y="775454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454F66C4-2B11-96E3-1FC1-489106CE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908858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305A7-914B-7488-5C71-E229D10278CE}"/>
              </a:ext>
            </a:extLst>
          </p:cNvPr>
          <p:cNvSpPr txBox="1"/>
          <p:nvPr/>
        </p:nvSpPr>
        <p:spPr>
          <a:xfrm>
            <a:off x="6319920" y="2182287"/>
            <a:ext cx="5609951" cy="3031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</a:t>
            </a:r>
          </a:p>
          <a:p>
            <a:r>
              <a:rPr lang="en-US" dirty="0"/>
              <a:t>X738, X739, X758</a:t>
            </a:r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www.deere.com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en</a:t>
            </a:r>
            <a:r>
              <a:rPr lang="en-US" sz="1100" dirty="0">
                <a:hlinkClick r:id="rId4"/>
              </a:rPr>
              <a:t>/mowers/lawn-tractors/x700-series/ </a:t>
            </a:r>
            <a:endParaRPr lang="en-US" sz="11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lift, 947 </a:t>
            </a:r>
            <a:r>
              <a:rPr lang="en-US" sz="1400" dirty="0" err="1"/>
              <a:t>lbs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 , 1,038 </a:t>
            </a:r>
            <a:r>
              <a:rPr lang="en-US" sz="1400" dirty="0" err="1"/>
              <a:t>lbs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109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522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83</cp:revision>
  <dcterms:created xsi:type="dcterms:W3CDTF">2022-05-02T00:38:22Z</dcterms:created>
  <dcterms:modified xsi:type="dcterms:W3CDTF">2025-08-23T15:32:13Z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