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6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www.amazon.com/gp/product/B0045PS4RW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www.amazon.com/dp/B07VV3659P" TargetMode="External"/><Relationship Id="rId5" Type="http://schemas.openxmlformats.org/officeDocument/2006/relationships/hyperlink" Target="https://www.amazon.com/dp/B0BK6RRMZX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rkpRV4P1bM" TargetMode="External"/><Relationship Id="rId3" Type="http://schemas.openxmlformats.org/officeDocument/2006/relationships/hyperlink" Target="https://byxco.com/collections/scythes-accessories" TargetMode="External"/><Relationship Id="rId7" Type="http://schemas.openxmlformats.org/officeDocument/2006/relationships/hyperlink" Target="https://www.scythecymru.co.uk/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scythesupply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hyperlink" Target="https://northwestmeadowscapes.com/products/farm-and-homestead-scythe-schrockenfux-hahn-sense" TargetMode="External"/><Relationship Id="rId10" Type="http://schemas.openxmlformats.org/officeDocument/2006/relationships/hyperlink" Target="https://www.slattergubben.se/lang-EN/products/buy-a-scythe/scythe-blade-snath-peening-equipment" TargetMode="External"/><Relationship Id="rId4" Type="http://schemas.openxmlformats.org/officeDocument/2006/relationships/hyperlink" Target="https://www.youtube.com/watch?v=VVn1kiZnldQ" TargetMode="External"/><Relationship Id="rId9" Type="http://schemas.openxmlformats.org/officeDocument/2006/relationships/hyperlink" Target="https://www.youtube.com/watch?v=Wt2XNZpnq5o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hyperlink" Target="https://scythesupply.com/equipment.html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10" Type="http://schemas.openxmlformats.org/officeDocument/2006/relationships/image" Target="../media/image19.jpe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0" y="-41699"/>
            <a:ext cx="592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DEWALT Cordless String Trimmers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244967" y="1086914"/>
            <a:ext cx="45012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Dewalt trimmers: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DCST920 – 20V string trimmer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DCST972B string cutter  $289.00 (can change attachments)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DWOAS5BC  8" brush cutter attachment  $91.12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13839-8C95-DB64-3C0A-E672513116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903" y="228596"/>
            <a:ext cx="53213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EC59E-B190-EE5D-6AA1-44B010008D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559" y="1319399"/>
            <a:ext cx="1868433" cy="1990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AA588-D235-54B9-0F8B-93FA26DB13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008" y="3310287"/>
            <a:ext cx="2152650" cy="211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3525B-DB2D-38B6-F206-9487CCF7CFDD}"/>
              </a:ext>
            </a:extLst>
          </p:cNvPr>
          <p:cNvSpPr txBox="1"/>
          <p:nvPr/>
        </p:nvSpPr>
        <p:spPr>
          <a:xfrm>
            <a:off x="162345" y="5424837"/>
            <a:ext cx="349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NeJesZoe</a:t>
            </a:r>
            <a:r>
              <a:rPr lang="en-US" sz="1400" dirty="0"/>
              <a:t> 9" x 36Teeth </a:t>
            </a:r>
          </a:p>
          <a:p>
            <a:r>
              <a:rPr lang="en-US" sz="1400" dirty="0"/>
              <a:t>Carbide Tip Blades Trimmer Cutter </a:t>
            </a:r>
          </a:p>
          <a:p>
            <a:r>
              <a:rPr lang="en-US" sz="1400" dirty="0"/>
              <a:t>Brush Weed Eater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www.amazon.com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dp</a:t>
            </a:r>
            <a:r>
              <a:rPr lang="en-US" sz="1400" dirty="0">
                <a:hlinkClick r:id="rId5"/>
              </a:rPr>
              <a:t>/B0BK6RRMZX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42EF3-7CB4-D0CF-63CB-E6259B7892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183" y="4161680"/>
            <a:ext cx="1181100" cy="119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13664-F45E-5000-E1E2-51F69677B8F1}"/>
              </a:ext>
            </a:extLst>
          </p:cNvPr>
          <p:cNvSpPr txBox="1"/>
          <p:nvPr/>
        </p:nvSpPr>
        <p:spPr>
          <a:xfrm>
            <a:off x="9166553" y="5571030"/>
            <a:ext cx="2767598" cy="661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Weed Warrior Brush Cutter </a:t>
            </a:r>
          </a:p>
          <a:p>
            <a:r>
              <a:rPr lang="en-US" sz="1400" dirty="0"/>
              <a:t>Weed Trimmer Blade Head</a:t>
            </a:r>
            <a:b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https://www.amazon.com/gp/product/B0045PS4RW</a:t>
            </a:r>
            <a:endParaRPr lang="en-US" sz="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65DDA5-C38B-C31C-555D-DABA223EE51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106" y="4112557"/>
            <a:ext cx="1771885" cy="1134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5F3861-D19D-21E1-6BC0-A220DF513903}"/>
              </a:ext>
            </a:extLst>
          </p:cNvPr>
          <p:cNvSpPr txBox="1"/>
          <p:nvPr/>
        </p:nvSpPr>
        <p:spPr>
          <a:xfrm>
            <a:off x="6737131" y="4393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733F7-BD2B-23F7-9769-9A354B14464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094" y="481521"/>
            <a:ext cx="1048906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C9971-3D23-2ACF-6DFA-76DB2680CA7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540" y="2771970"/>
            <a:ext cx="1550921" cy="1360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AF2AB-A3DC-D436-FFBE-25B6B5DE0EF5}"/>
              </a:ext>
            </a:extLst>
          </p:cNvPr>
          <p:cNvSpPr txBox="1"/>
          <p:nvPr/>
        </p:nvSpPr>
        <p:spPr>
          <a:xfrm>
            <a:off x="4530366" y="4250992"/>
            <a:ext cx="2282182" cy="661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8"x3T Weed Eater Blade </a:t>
            </a:r>
            <a:br>
              <a:rPr lang="en-US" sz="1400" dirty="0"/>
            </a:br>
            <a:r>
              <a:rPr lang="en-US" sz="1400" dirty="0"/>
              <a:t>1" or 20mm arbor</a:t>
            </a:r>
          </a:p>
          <a:p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</a:t>
            </a:r>
            <a:r>
              <a:rPr lang="en-US" sz="9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www.amazon.com</a:t>
            </a:r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/</a:t>
            </a:r>
            <a:r>
              <a:rPr lang="en-US" sz="9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dp</a:t>
            </a:r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/B07VV3659P</a:t>
            </a:r>
            <a:endParaRPr lang="en-US" sz="900" dirty="0"/>
          </a:p>
        </p:txBody>
      </p:sp>
      <p:pic>
        <p:nvPicPr>
          <p:cNvPr id="1028" name="Picture 4" descr="Forester 3 Tooth Brush Cutter Blade - 8&quot; Diameter x 1&quot; or 20mm Arbor - Picture 1 of 1">
            <a:extLst>
              <a:ext uri="{FF2B5EF4-FFF2-40B4-BE49-F238E27FC236}">
                <a16:creationId xmlns:a16="http://schemas.microsoft.com/office/drawing/2014/main" id="{6D1B01F5-B2FA-B25D-7694-CD7F3DC77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1457" y="2758337"/>
            <a:ext cx="1550921" cy="13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-119745" y="0"/>
            <a:ext cx="144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Scythe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2BE5-9FF8-2592-9AD8-A6BEC70899CE}"/>
              </a:ext>
            </a:extLst>
          </p:cNvPr>
          <p:cNvSpPr txBox="1"/>
          <p:nvPr/>
        </p:nvSpPr>
        <p:spPr>
          <a:xfrm>
            <a:off x="81518" y="1224068"/>
            <a:ext cx="3936422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https://scythesupply.com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https://byxco.com/collections/scythes-accessories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video: </a:t>
            </a: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https://www.youtube.com/watch?v=VVn1kiZnldQ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northwestmeadowscapes.com</a:t>
            </a: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/products/farm-and-homestead-scythe-</a:t>
            </a:r>
            <a:r>
              <a:rPr lang="en-US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schrockenfux</a:t>
            </a: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-</a:t>
            </a:r>
            <a:r>
              <a:rPr lang="en-US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hahn</a:t>
            </a: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-sense</a:t>
            </a:r>
            <a:endParaRPr lang="en-US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European Scythe parts, labeled">
            <a:extLst>
              <a:ext uri="{FF2B5EF4-FFF2-40B4-BE49-F238E27FC236}">
                <a16:creationId xmlns:a16="http://schemas.microsoft.com/office/drawing/2014/main" id="{76C5AE63-CDDD-C618-40D6-E5C96A1A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94184" y="12521"/>
            <a:ext cx="34925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81519" y="523220"/>
            <a:ext cx="39364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scythe - a traditional hand tool for grass/crops mowing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long blade attached at an angle to a long handle.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still used for small scale mowing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CE7EE-F73C-5E24-BB78-E7969CDF7AB5}"/>
              </a:ext>
            </a:extLst>
          </p:cNvPr>
          <p:cNvSpPr txBox="1"/>
          <p:nvPr/>
        </p:nvSpPr>
        <p:spPr>
          <a:xfrm>
            <a:off x="81519" y="2043084"/>
            <a:ext cx="39364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</a:t>
            </a: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www.scythecymru.co.uk</a:t>
            </a:r>
            <a:endParaRPr lang="en-US" sz="9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https://www.youtube.com/watch?v=LrkpRV4P1bM</a:t>
            </a: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excellent 7 min video</a:t>
            </a: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https://www.youtube.com/watch?v=Wt2XNZpnq5o</a:t>
            </a: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Nordic vs Austrian</a:t>
            </a:r>
          </a:p>
          <a:p>
            <a:pPr marL="119063" marR="0" indent="-119063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https://www.slattergubben.se/lang-EN/products/buy-a-scythe/scythe-blade-snath-peening-equipment </a:t>
            </a:r>
            <a:endParaRPr lang="en-US" sz="9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C07A2-563F-8F54-90D3-4C3EE94A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" y="4117688"/>
            <a:ext cx="4887404" cy="258752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F4E3A7-5B64-11A6-34F2-151654B5CBC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903" y="523220"/>
            <a:ext cx="4353697" cy="334120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1A04-3702-C6C8-4751-3E8FA4CD7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thetic Stone">
            <a:extLst>
              <a:ext uri="{FF2B5EF4-FFF2-40B4-BE49-F238E27FC236}">
                <a16:creationId xmlns:a16="http://schemas.microsoft.com/office/drawing/2014/main" id="{35140587-113D-D9C2-EB6E-0A15E23CC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9" y="665438"/>
            <a:ext cx="2165145" cy="113309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677EC4-3B51-5AC8-8242-91A5BDD7CF81}"/>
              </a:ext>
            </a:extLst>
          </p:cNvPr>
          <p:cNvSpPr txBox="1"/>
          <p:nvPr/>
        </p:nvSpPr>
        <p:spPr>
          <a:xfrm>
            <a:off x="-119745" y="0"/>
            <a:ext cx="398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Scythe Accessories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63422-82A6-1FA5-FFF1-92A3AE531ED1}"/>
              </a:ext>
            </a:extLst>
          </p:cNvPr>
          <p:cNvSpPr txBox="1"/>
          <p:nvPr/>
        </p:nvSpPr>
        <p:spPr>
          <a:xfrm>
            <a:off x="81519" y="665438"/>
            <a:ext cx="97439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Wet stone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Whetstone Holders">
            <a:extLst>
              <a:ext uri="{FF2B5EF4-FFF2-40B4-BE49-F238E27FC236}">
                <a16:creationId xmlns:a16="http://schemas.microsoft.com/office/drawing/2014/main" id="{A8CCF429-65FA-6A20-2452-38B94C01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88" y="2268624"/>
            <a:ext cx="1628671" cy="14115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D1128-AA86-B383-AD8D-4EEF7F6BF900}"/>
              </a:ext>
            </a:extLst>
          </p:cNvPr>
          <p:cNvSpPr txBox="1"/>
          <p:nvPr/>
        </p:nvSpPr>
        <p:spPr>
          <a:xfrm>
            <a:off x="-4742945" y="3575503"/>
            <a:ext cx="8143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Wet stone holders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 descr="Peening Jig">
            <a:extLst>
              <a:ext uri="{FF2B5EF4-FFF2-40B4-BE49-F238E27FC236}">
                <a16:creationId xmlns:a16="http://schemas.microsoft.com/office/drawing/2014/main" id="{9B94DDF7-8E1C-34F3-7174-9ADBB65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5729" y="3198993"/>
            <a:ext cx="1905000" cy="2057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6F849-F0FE-6183-1D06-FB67B097260B}"/>
              </a:ext>
            </a:extLst>
          </p:cNvPr>
          <p:cNvSpPr txBox="1"/>
          <p:nvPr/>
        </p:nvSpPr>
        <p:spPr>
          <a:xfrm>
            <a:off x="81519" y="1900133"/>
            <a:ext cx="162867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Wet stone Holders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F95B5-92AD-2541-414D-CA5ECD66E46E}"/>
              </a:ext>
            </a:extLst>
          </p:cNvPr>
          <p:cNvSpPr txBox="1"/>
          <p:nvPr/>
        </p:nvSpPr>
        <p:spPr>
          <a:xfrm>
            <a:off x="10963172" y="2835883"/>
            <a:ext cx="112554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Peening Rig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6" name="Picture 8" descr="Wide and Narrow Anvils">
            <a:extLst>
              <a:ext uri="{FF2B5EF4-FFF2-40B4-BE49-F238E27FC236}">
                <a16:creationId xmlns:a16="http://schemas.microsoft.com/office/drawing/2014/main" id="{597A9C96-DA07-B622-2AB9-F5F30EB4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3845" y="650442"/>
            <a:ext cx="1933470" cy="101507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AD246D-530D-51F6-A148-B545C9C426CF}"/>
              </a:ext>
            </a:extLst>
          </p:cNvPr>
          <p:cNvSpPr txBox="1"/>
          <p:nvPr/>
        </p:nvSpPr>
        <p:spPr>
          <a:xfrm>
            <a:off x="4409947" y="1299997"/>
            <a:ext cx="75668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Anvils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8" name="Picture 10" descr="Schroeckenfux Anvil">
            <a:extLst>
              <a:ext uri="{FF2B5EF4-FFF2-40B4-BE49-F238E27FC236}">
                <a16:creationId xmlns:a16="http://schemas.microsoft.com/office/drawing/2014/main" id="{48F4A442-4E8E-22E7-7D20-13DEF746C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7467" y="1783356"/>
            <a:ext cx="2011036" cy="49474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E6A1DF-5623-EF74-3D33-B90433A4BE79}"/>
              </a:ext>
            </a:extLst>
          </p:cNvPr>
          <p:cNvSpPr txBox="1"/>
          <p:nvPr/>
        </p:nvSpPr>
        <p:spPr>
          <a:xfrm>
            <a:off x="3015343" y="127222"/>
            <a:ext cx="291737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12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scythesupply.com</a:t>
            </a:r>
            <a:r>
              <a:rPr lang="en-US" sz="1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/</a:t>
            </a:r>
            <a:r>
              <a:rPr lang="en-US" sz="12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equipment.html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F443F-DCD6-0355-C3CA-D1C202C5463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88" y="3771631"/>
            <a:ext cx="1634617" cy="27943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5F2923-A2CC-4A17-BDA0-9F8DD90BC20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0218" y="127221"/>
            <a:ext cx="3380263" cy="24526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04B800-B672-52BF-0C12-3F151C4EE693}"/>
              </a:ext>
            </a:extLst>
          </p:cNvPr>
          <p:cNvSpPr txBox="1"/>
          <p:nvPr/>
        </p:nvSpPr>
        <p:spPr>
          <a:xfrm>
            <a:off x="4558983" y="3771631"/>
            <a:ext cx="150766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Schroeckenfux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Anvil</a:t>
            </a:r>
          </a:p>
          <a:p>
            <a:r>
              <a:rPr lang="en-US" sz="12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Peening Anvil with guides and a flange for support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60" name="Picture 12" descr="Peening Jig">
            <a:extLst>
              <a:ext uri="{FF2B5EF4-FFF2-40B4-BE49-F238E27FC236}">
                <a16:creationId xmlns:a16="http://schemas.microsoft.com/office/drawing/2014/main" id="{CC228072-458F-7150-E00B-EF73D9F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7132" y="127210"/>
            <a:ext cx="2452693" cy="245269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263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103</cp:revision>
  <dcterms:created xsi:type="dcterms:W3CDTF">2022-05-02T00:38:22Z</dcterms:created>
  <dcterms:modified xsi:type="dcterms:W3CDTF">2025-06-21T01:04:07Z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