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76" r:id="rId2"/>
    <p:sldId id="27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815"/>
    <p:restoredTop sz="94762"/>
  </p:normalViewPr>
  <p:slideViewPr>
    <p:cSldViewPr snapToGrid="0" snapToObjects="1">
      <p:cViewPr varScale="1">
        <p:scale>
          <a:sx n="117" d="100"/>
          <a:sy n="117" d="100"/>
        </p:scale>
        <p:origin x="4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E811CC-6321-BF4C-AA9B-846696B364A6}" type="datetimeFigureOut">
              <a:t>6/13/25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092BD9-63A1-134F-B654-3B9CE909116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251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6/13/25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6/13/25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yxco.com/collections/scythes-accessories" TargetMode="External"/><Relationship Id="rId2" Type="http://schemas.openxmlformats.org/officeDocument/2006/relationships/hyperlink" Target="https://scythesupply.com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jpeg"/><Relationship Id="rId4" Type="http://schemas.openxmlformats.org/officeDocument/2006/relationships/hyperlink" Target="https://www.youtube.com/watch?v=VVn1kiZnldQ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hyperlink" Target="https://www.amazon.com/gp/product/B0045PS4RW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hyperlink" Target="https://www.amazon.com/dp/B07VV3659P" TargetMode="External"/><Relationship Id="rId5" Type="http://schemas.openxmlformats.org/officeDocument/2006/relationships/hyperlink" Target="https://www.amazon.com/dp/B0BK6RRMZX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4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A29CC6-BDE5-3C43-4113-ECCD1C68D852}"/>
              </a:ext>
            </a:extLst>
          </p:cNvPr>
          <p:cNvSpPr txBox="1"/>
          <p:nvPr/>
        </p:nvSpPr>
        <p:spPr>
          <a:xfrm>
            <a:off x="4246180" y="228596"/>
            <a:ext cx="2701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</a:rPr>
              <a:t>Scythe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42BE5-9FF8-2592-9AD8-A6BEC70899CE}"/>
              </a:ext>
            </a:extLst>
          </p:cNvPr>
          <p:cNvSpPr txBox="1"/>
          <p:nvPr/>
        </p:nvSpPr>
        <p:spPr>
          <a:xfrm>
            <a:off x="358008" y="5297663"/>
            <a:ext cx="716352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scythesupply.com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byxco.com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/collections/scythes-accessories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ebay</a:t>
            </a:r>
            <a:endParaRPr lang="en-US" sz="1400" kern="1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marR="0" indent="-2857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video: 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www.youtube.com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/</a:t>
            </a:r>
            <a:r>
              <a:rPr lang="en-US" sz="14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watch?v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=VVn1kiZnldQ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</a:p>
        </p:txBody>
      </p:sp>
      <p:pic>
        <p:nvPicPr>
          <p:cNvPr id="1026" name="Picture 2" descr="European Scythe parts, labeled">
            <a:extLst>
              <a:ext uri="{FF2B5EF4-FFF2-40B4-BE49-F238E27FC236}">
                <a16:creationId xmlns:a16="http://schemas.microsoft.com/office/drawing/2014/main" id="{76C5AE63-CDDD-C618-40D6-E5C96A1A8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95720" y="343061"/>
            <a:ext cx="3492500" cy="504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960EDE-800B-A678-3584-E2A590869989}"/>
              </a:ext>
            </a:extLst>
          </p:cNvPr>
          <p:cNvSpPr txBox="1"/>
          <p:nvPr/>
        </p:nvSpPr>
        <p:spPr>
          <a:xfrm>
            <a:off x="358008" y="1709849"/>
            <a:ext cx="7342040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scythe is a hand tool used for mowing grass or reaping crops.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has a long, curved blade attached at an angle to a long handle.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traditional agricultural tool has been in use across the world for centuries, but it's less common today due to the advent of mechanized farming equipment.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37415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Despite its lesser usage in agriculture today, the scythe is still used in some regions and contexts where small-scale, sustainable farming practices are valued.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77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33A29CC6-BDE5-3C43-4113-ECCD1C68D852}"/>
              </a:ext>
            </a:extLst>
          </p:cNvPr>
          <p:cNvSpPr txBox="1"/>
          <p:nvPr/>
        </p:nvSpPr>
        <p:spPr>
          <a:xfrm>
            <a:off x="0" y="-41699"/>
            <a:ext cx="5921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DEWALT Cordless String Trimmers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960EDE-800B-A678-3584-E2A590869989}"/>
              </a:ext>
            </a:extLst>
          </p:cNvPr>
          <p:cNvSpPr txBox="1"/>
          <p:nvPr/>
        </p:nvSpPr>
        <p:spPr>
          <a:xfrm>
            <a:off x="244967" y="1086914"/>
            <a:ext cx="4501204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Dewalt trimmers:</a:t>
            </a:r>
          </a:p>
          <a:p>
            <a:r>
              <a:rPr lang="en-US" sz="14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DCST920 – 20V string trimmer</a:t>
            </a:r>
          </a:p>
          <a:p>
            <a:r>
              <a:rPr lang="en-US" sz="14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DCST972B string cutter  $289.00 (can change attachments)</a:t>
            </a:r>
          </a:p>
          <a:p>
            <a:r>
              <a:rPr lang="en-US" sz="14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DWOAS5BC  8" brush cutter attachment  $91.12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813839-8C95-DB64-3C0A-E6725131164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05903" y="228596"/>
            <a:ext cx="5321300" cy="1092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3EEC59E-B190-EE5D-6AA1-44B010008D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65559" y="1319399"/>
            <a:ext cx="1868433" cy="19908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EAA588-D235-54B9-0F8B-93FA26DB13F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8008" y="3310287"/>
            <a:ext cx="2152650" cy="21145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B3525B-DB2D-38B6-F206-9487CCF7CFDD}"/>
              </a:ext>
            </a:extLst>
          </p:cNvPr>
          <p:cNvSpPr txBox="1"/>
          <p:nvPr/>
        </p:nvSpPr>
        <p:spPr>
          <a:xfrm>
            <a:off x="162345" y="5424837"/>
            <a:ext cx="34952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NeJesZoe</a:t>
            </a:r>
            <a:r>
              <a:rPr lang="en-US" sz="1400" dirty="0"/>
              <a:t> 9" x 36Teeth </a:t>
            </a:r>
          </a:p>
          <a:p>
            <a:r>
              <a:rPr lang="en-US" sz="1400" dirty="0"/>
              <a:t>Carbide Tip Blades Trimmer Cutter </a:t>
            </a:r>
          </a:p>
          <a:p>
            <a:r>
              <a:rPr lang="en-US" sz="1400" dirty="0"/>
              <a:t>Brush Weed Eater</a:t>
            </a:r>
          </a:p>
          <a:p>
            <a:r>
              <a:rPr lang="en-US" sz="1400" dirty="0">
                <a:hlinkClick r:id="rId5"/>
              </a:rPr>
              <a:t>https://</a:t>
            </a:r>
            <a:r>
              <a:rPr lang="en-US" sz="1400" dirty="0" err="1">
                <a:hlinkClick r:id="rId5"/>
              </a:rPr>
              <a:t>www.amazon.com</a:t>
            </a:r>
            <a:r>
              <a:rPr lang="en-US" sz="1400" dirty="0">
                <a:hlinkClick r:id="rId5"/>
              </a:rPr>
              <a:t>/</a:t>
            </a:r>
            <a:r>
              <a:rPr lang="en-US" sz="1400" dirty="0" err="1">
                <a:hlinkClick r:id="rId5"/>
              </a:rPr>
              <a:t>dp</a:t>
            </a:r>
            <a:r>
              <a:rPr lang="en-US" sz="1400" dirty="0">
                <a:hlinkClick r:id="rId5"/>
              </a:rPr>
              <a:t>/B0BK6RRMZX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9F42EF3-7CB4-D0CF-63CB-E6259B78922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9183" y="4161680"/>
            <a:ext cx="1181100" cy="1193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D213664-F45E-5000-E1E2-51F69677B8F1}"/>
              </a:ext>
            </a:extLst>
          </p:cNvPr>
          <p:cNvSpPr txBox="1"/>
          <p:nvPr/>
        </p:nvSpPr>
        <p:spPr>
          <a:xfrm>
            <a:off x="9166553" y="5571030"/>
            <a:ext cx="2767598" cy="661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Weed Warrior Brush Cutter </a:t>
            </a:r>
          </a:p>
          <a:p>
            <a:r>
              <a:rPr lang="en-US" sz="1400" dirty="0"/>
              <a:t>Weed Trimmer Blade Head</a:t>
            </a:r>
            <a:br>
              <a:rPr lang="en-US" sz="9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9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https://www.amazon.com/gp/product/B0045PS4RW</a:t>
            </a:r>
            <a:endParaRPr lang="en-US" sz="9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65DDA5-C38B-C31C-555D-DABA223EE515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62106" y="4112557"/>
            <a:ext cx="1771885" cy="11343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B5F3861-D19D-21E1-6BC0-A220DF513903}"/>
              </a:ext>
            </a:extLst>
          </p:cNvPr>
          <p:cNvSpPr txBox="1"/>
          <p:nvPr/>
        </p:nvSpPr>
        <p:spPr>
          <a:xfrm>
            <a:off x="6737131" y="43930"/>
            <a:ext cx="882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Motor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8733F7-BD2B-23F7-9769-9A354B14464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47094" y="481521"/>
            <a:ext cx="1048906" cy="211455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A0C9971-3D23-2ACF-6DFA-76DB2680CA78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70540" y="2771970"/>
            <a:ext cx="1550921" cy="13607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7AF2AB-A3DC-D436-FFBE-25B6B5DE0EF5}"/>
              </a:ext>
            </a:extLst>
          </p:cNvPr>
          <p:cNvSpPr txBox="1"/>
          <p:nvPr/>
        </p:nvSpPr>
        <p:spPr>
          <a:xfrm>
            <a:off x="4530366" y="4250992"/>
            <a:ext cx="2282182" cy="6617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8"x3T Weed Eater Blade </a:t>
            </a:r>
            <a:br>
              <a:rPr lang="en-US" sz="1400" dirty="0"/>
            </a:br>
            <a:r>
              <a:rPr lang="en-US" sz="1400" dirty="0"/>
              <a:t>1" or 20mm arbor</a:t>
            </a:r>
          </a:p>
          <a:p>
            <a:r>
              <a:rPr lang="en-US" sz="9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https://</a:t>
            </a:r>
            <a:r>
              <a:rPr lang="en-US" sz="900" dirty="0" err="1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www.amazon.com</a:t>
            </a:r>
            <a:r>
              <a:rPr lang="en-US" sz="9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/</a:t>
            </a:r>
            <a:r>
              <a:rPr lang="en-US" sz="900" dirty="0" err="1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dp</a:t>
            </a:r>
            <a:r>
              <a:rPr lang="en-US" sz="900" dirty="0">
                <a:solidFill>
                  <a:srgbClr val="37415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1"/>
              </a:rPr>
              <a:t>/B07VV3659P</a:t>
            </a:r>
            <a:endParaRPr lang="en-US" sz="900" dirty="0"/>
          </a:p>
        </p:txBody>
      </p:sp>
      <p:pic>
        <p:nvPicPr>
          <p:cNvPr id="1028" name="Picture 4" descr="Forester 3 Tooth Brush Cutter Blade - 8&quot; Diameter x 1&quot; or 20mm Arbor - Picture 1 of 1">
            <a:extLst>
              <a:ext uri="{FF2B5EF4-FFF2-40B4-BE49-F238E27FC236}">
                <a16:creationId xmlns:a16="http://schemas.microsoft.com/office/drawing/2014/main" id="{6D1B01F5-B2FA-B25D-7694-CD7F3DC77C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71457" y="2758337"/>
            <a:ext cx="1550921" cy="1387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392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217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100</cp:revision>
  <dcterms:created xsi:type="dcterms:W3CDTF">2022-05-02T00:38:22Z</dcterms:created>
  <dcterms:modified xsi:type="dcterms:W3CDTF">2025-06-13T23:32:44Z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