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97"/>
    <p:restoredTop sz="91429"/>
  </p:normalViewPr>
  <p:slideViewPr>
    <p:cSldViewPr snapToGrid="0" snapToObjects="1">
      <p:cViewPr varScale="1">
        <p:scale>
          <a:sx n="117" d="100"/>
          <a:sy n="117" d="100"/>
        </p:scale>
        <p:origin x="11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43BDE-B8C0-934E-9704-CBA3B88C1FB8}" type="datetimeFigureOut">
              <a:rPr lang="en-US" smtClean="0"/>
              <a:t>4/6/24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B91EE-EA77-074C-ABDE-BAE6359B4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19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B91EE-EA77-074C-ABDE-BAE6359B4E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8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A7E78-4330-193B-B423-8314C6762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080FDA-9F58-7E15-C3A0-BCA67A1B6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D1846-5607-2F80-FE77-B45D1134D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4/6/24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9EC29-87F8-BE2D-794A-6DA472257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40454-B433-410E-0FF8-FC3528287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08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B347D-D077-DA5B-BCBF-255D910F8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969ED-67C2-311E-252D-6A110850A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0FBA1-3C89-EC11-74D4-20B92AAFD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4/6/24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7745B-5BAE-F9D3-47E4-0138D1CEA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30326-C5CD-0886-9BE9-A7F7DB749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03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D2BAD8-9CAB-A380-AAC3-A59F3A3256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29A6E-D831-F47F-A2AE-F6E1AFD2D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F4713-8CBC-B5EB-3BDB-7F46E4C81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4/6/24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814CE-5D3F-6AF3-1B95-C1BCD7CEF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F38C-1773-F5A8-9806-A23E993F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99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6760B-86A2-A753-7B95-0F58C129D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6CB2F-877F-D8BF-FD37-54A9FCD98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B5966-DCE9-9278-FC75-7505EFC82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4/6/24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C6C7F-3558-A2B7-B9CB-C865542E0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3B692-9BC3-C542-CF13-B75CF4818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29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201A7-590C-E867-7D0C-AE29A5E7C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9C844-B762-199D-E840-4432CFA9E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F83D9-6582-F301-0C23-DFC255494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4/6/24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2132C-12F6-FB49-15E9-71DC67F2F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5F5A6-E475-572D-EB19-BDCB29C26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4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E54A-D232-E13B-03B8-197985E46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5FE80-6415-A129-A133-13F4E6963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34163-2BC5-67B8-C044-B2B91150F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24A9F-6EBE-F2FD-B790-457A880F4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4/6/24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65A11-D3B2-DAF0-6C96-3A013B4B6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48667-6987-698C-D3F8-33E4C2F45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34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9EB9B-3B5A-BAA4-1104-35CFEE511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6AF77-D30B-078E-7377-864E20041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3BB66-8448-BDCE-8885-0DCCD1D2F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C4BBBE-287A-8A3C-D9AC-73777D133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EC8599-617C-397F-DC3D-826467ADF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5D750-7437-B1AA-EDBA-8CE16147A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4/6/24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1E2CB5-60FB-BFE3-7C57-6D71206F0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2E5366-9BBC-DD63-6667-F2ABAD0C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03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502E0-2360-8A3B-C660-0EEE2283A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761752-B6B9-B0D3-79D0-BA63B329C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4/6/24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9FDB9-28AA-E5EE-0E6F-1C870983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1A72C3-CCD3-E994-0553-1649E7C05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06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27FBEF-93F3-4398-ABDE-E19A2BE6E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4/6/24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24BDFD-B5CF-6FE3-E5D7-46013C29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95C03-7815-0295-8D6D-6E94DCC40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2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60438-A2C9-EC42-359F-79480BBFB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AC04E-128D-0581-C7DA-E12F971BB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7F62C-C89B-1A1C-EE71-DFB3CCC88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8FE63-1511-35E5-E243-54A541D5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4/6/24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8C57B-944F-63EC-027D-0775FFD31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B95C2-F629-DCC1-1A34-EFD210A35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8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1C171-16B5-30EF-DF6B-EA8297BFE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EC62FB-CB34-C301-34F2-0BC3B063A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14D87E-859D-4374-028E-34A7E0967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0E7CC-E810-603C-A310-365D6E2E7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4/6/24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11FA3-03C6-243F-1B00-D8C263B8A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B7296-43FF-9B1B-273A-D8A59A1AF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87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D680EF-BCA9-239E-5CBB-C870C41B4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FCFB0-9A1E-EE20-9776-1EF4CAC7D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C2FEA-8E7F-70CC-474B-CC138894A0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91023-0B0A-7041-9F06-D25A50EF063B}" type="datetimeFigureOut">
              <a:t>4/6/24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68BAB-55F6-6894-580A-32AFD5780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BF367-BF67-C7BE-7EC4-9DB85C434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60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60E6D6-1E06-6B80-7AE7-81647A0B12B2}"/>
              </a:ext>
            </a:extLst>
          </p:cNvPr>
          <p:cNvSpPr txBox="1"/>
          <p:nvPr/>
        </p:nvSpPr>
        <p:spPr>
          <a:xfrm>
            <a:off x="163287" y="141514"/>
            <a:ext cx="3265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DeWalt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D3A0BE2-75EB-7442-7159-811F641EA9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75557" y="1273628"/>
            <a:ext cx="2286000" cy="183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9F06D9-69F3-6D21-5D3A-304D585C11F9}"/>
              </a:ext>
            </a:extLst>
          </p:cNvPr>
          <p:cNvSpPr txBox="1"/>
          <p:nvPr/>
        </p:nvSpPr>
        <p:spPr>
          <a:xfrm>
            <a:off x="272143" y="3105834"/>
            <a:ext cx="24928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DEWALT FLEXVOLT 20V/60V MAX* Batteries, 9.0-Ah, 2-Pack (DCB609-2)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431E56-699D-C7A6-63A6-B98128D7994F}"/>
              </a:ext>
            </a:extLst>
          </p:cNvPr>
          <p:cNvSpPr txBox="1"/>
          <p:nvPr/>
        </p:nvSpPr>
        <p:spPr>
          <a:xfrm>
            <a:off x="375557" y="5777766"/>
            <a:ext cx="24928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DEWALT 20V MAX* Charging Station for 4Ah Battery Pack (DCB102BP)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E3A8B7B-A07A-83B5-E3D2-57CD2AC94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5042" y="3810661"/>
            <a:ext cx="1736272" cy="173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4A9404-4469-0745-6718-D6CBF1952FB1}"/>
              </a:ext>
            </a:extLst>
          </p:cNvPr>
          <p:cNvSpPr txBox="1"/>
          <p:nvPr/>
        </p:nvSpPr>
        <p:spPr>
          <a:xfrm>
            <a:off x="3205840" y="3088996"/>
            <a:ext cx="24928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DEWALT 20V MAX Battery, Premium 6.0Ah Double Pack (DCB206-2)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A45E7A90-4A1F-788D-6FBC-E255EAC4CE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429001" y="1460386"/>
            <a:ext cx="1541567" cy="145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E01B0603-E55B-5804-993B-A20932523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77638" y="1273628"/>
            <a:ext cx="1776073" cy="1776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333B24A-CD90-FF04-6154-371E735C32E9}"/>
              </a:ext>
            </a:extLst>
          </p:cNvPr>
          <p:cNvSpPr txBox="1"/>
          <p:nvPr/>
        </p:nvSpPr>
        <p:spPr>
          <a:xfrm>
            <a:off x="5955331" y="3152000"/>
            <a:ext cx="24928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DEWALT 20V MAX* XR Leaf Blower, 125-MPH, 450-CFM (DCBL722P1)</a:t>
            </a:r>
          </a:p>
          <a:p>
            <a:r>
              <a:rPr lang="en-US" sz="1200" dirty="0"/>
              <a:t>Includes 20V Max </a:t>
            </a:r>
            <a:r>
              <a:rPr lang="en-US" sz="1200" b="1" dirty="0">
                <a:solidFill>
                  <a:srgbClr val="FF0000"/>
                </a:solidFill>
              </a:rPr>
              <a:t>DCB115</a:t>
            </a:r>
            <a:r>
              <a:rPr lang="en-US" sz="1200" dirty="0"/>
              <a:t> charger</a:t>
            </a:r>
          </a:p>
          <a:p>
            <a:r>
              <a:rPr lang="en-US" sz="1200" dirty="0"/>
              <a:t>and 20V 5ah battery</a:t>
            </a:r>
          </a:p>
        </p:txBody>
      </p:sp>
      <p:pic>
        <p:nvPicPr>
          <p:cNvPr id="1036" name="Picture 12" descr="DEWNDCCS672X1">
            <a:extLst>
              <a:ext uri="{FF2B5EF4-FFF2-40B4-BE49-F238E27FC236}">
                <a16:creationId xmlns:a16="http://schemas.microsoft.com/office/drawing/2014/main" id="{265EB5C1-B529-455E-7841-AD7967B82D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955331" y="4429632"/>
            <a:ext cx="2492829" cy="956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EEF66C7-5BCE-CA4C-73D5-D9BF4C9B6C36}"/>
              </a:ext>
            </a:extLst>
          </p:cNvPr>
          <p:cNvSpPr txBox="1"/>
          <p:nvPr/>
        </p:nvSpPr>
        <p:spPr>
          <a:xfrm>
            <a:off x="6058740" y="5502657"/>
            <a:ext cx="261801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60V MAX Brushless Lithium-Ion 18 in. Cordless Chainsaw Kit (9 Ah)</a:t>
            </a:r>
          </a:p>
          <a:p>
            <a:r>
              <a:rPr lang="en-US" sz="1200" dirty="0"/>
              <a:t>kit DEWNDCCS672X1 contains:</a:t>
            </a:r>
          </a:p>
          <a:p>
            <a:r>
              <a:rPr lang="en-US" sz="1200" dirty="0"/>
              <a:t>60V MAX Chainsaw - DCCS672</a:t>
            </a:r>
          </a:p>
          <a:p>
            <a:r>
              <a:rPr lang="en-US" sz="1200" dirty="0"/>
              <a:t>9 Ah FLEXVOLT Battery - DCB609</a:t>
            </a:r>
          </a:p>
          <a:p>
            <a:r>
              <a:rPr lang="en-US" sz="1200" dirty="0"/>
              <a:t>Charger - </a:t>
            </a:r>
            <a:r>
              <a:rPr lang="en-US" sz="1200" b="1" dirty="0">
                <a:solidFill>
                  <a:srgbClr val="FF0000"/>
                </a:solidFill>
              </a:rPr>
              <a:t>DCB115</a:t>
            </a:r>
            <a:r>
              <a:rPr lang="en-US" sz="1200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CEA356-BC71-1932-1920-782385AFD976}"/>
              </a:ext>
            </a:extLst>
          </p:cNvPr>
          <p:cNvSpPr txBox="1"/>
          <p:nvPr/>
        </p:nvSpPr>
        <p:spPr>
          <a:xfrm>
            <a:off x="2933697" y="5740195"/>
            <a:ext cx="27649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Chargers for </a:t>
            </a:r>
            <a:r>
              <a:rPr lang="en-US" sz="1400" dirty="0" err="1"/>
              <a:t>FlexVolt</a:t>
            </a:r>
            <a:r>
              <a:rPr lang="en-US" sz="1400" dirty="0"/>
              <a:t> batteries: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DCB115 - $40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DCB118 - $55 (yellow, faster)</a:t>
            </a:r>
          </a:p>
        </p:txBody>
      </p:sp>
      <p:pic>
        <p:nvPicPr>
          <p:cNvPr id="4" name="Picture 2" descr="DeWalt DCB118 Flexvolt 20V 60V Max ...">
            <a:extLst>
              <a:ext uri="{FF2B5EF4-FFF2-40B4-BE49-F238E27FC236}">
                <a16:creationId xmlns:a16="http://schemas.microsoft.com/office/drawing/2014/main" id="{3DAA09CE-1AF9-7521-A536-EF5F4BD99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03658" y="4907829"/>
            <a:ext cx="1111251" cy="832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WALT 20V MAX* Charger (DCB115 ...">
            <a:extLst>
              <a:ext uri="{FF2B5EF4-FFF2-40B4-BE49-F238E27FC236}">
                <a16:creationId xmlns:a16="http://schemas.microsoft.com/office/drawing/2014/main" id="{04309D14-CA68-E6DF-9C74-519B7473A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78158" y="5135248"/>
            <a:ext cx="825500" cy="60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307D9B-4A33-7462-263A-83B43952E6B5}"/>
              </a:ext>
            </a:extLst>
          </p:cNvPr>
          <p:cNvSpPr txBox="1"/>
          <p:nvPr/>
        </p:nvSpPr>
        <p:spPr>
          <a:xfrm>
            <a:off x="9323614" y="5832528"/>
            <a:ext cx="24928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DEWALT 20V MAX 8 in. Brushless Cordless Battery Powered Pruning Chainsaw  (8" chain)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0C4BEB-638A-CB29-E73F-4B8EEE2058D3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05000" y="4707559"/>
            <a:ext cx="1570099" cy="8599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E5039B-2FFB-CF27-6906-BABF9928EDA8}"/>
              </a:ext>
            </a:extLst>
          </p:cNvPr>
          <p:cNvSpPr txBox="1"/>
          <p:nvPr/>
        </p:nvSpPr>
        <p:spPr>
          <a:xfrm>
            <a:off x="9269185" y="3426785"/>
            <a:ext cx="24928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DEWALT 20V MAX* XR® Brushless Cordless Pole Saw (8" chain)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7DE0045-FD5E-6AE4-8D92-A0C5F76328AE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16027" y="2913897"/>
            <a:ext cx="2948214" cy="45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619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</TotalTime>
  <Words>147</Words>
  <Application>Microsoft Macintosh PowerPoint</Application>
  <PresentationFormat>Widescreen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78</cp:revision>
  <dcterms:created xsi:type="dcterms:W3CDTF">2022-06-02T16:58:09Z</dcterms:created>
  <dcterms:modified xsi:type="dcterms:W3CDTF">2024-04-06T17:38:03Z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2022-06-02T16:58:10Z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93134c22-9ab4-41e7-a5b4-b1f73aac775b</vt:lpwstr>
  </property>
  <property fmtid="{D5CDD505-2E9C-101B-9397-08002B2CF9AE}" pid="8" name="MSIP_Label_4f518368-b969-4042-91d9-8939bd921da2_ContentBits">
    <vt:lpwstr>0</vt:lpwstr>
  </property>
</Properties>
</file>