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3BDE-B8C0-934E-9704-CBA3B88C1FB8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91EE-EA77-074C-ABDE-BAE6359B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mazon.com/gp/product/B08MWTPS9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60E6D6-1E06-6B80-7AE7-81647A0B12B2}"/>
              </a:ext>
            </a:extLst>
          </p:cNvPr>
          <p:cNvSpPr txBox="1"/>
          <p:nvPr/>
        </p:nvSpPr>
        <p:spPr>
          <a:xfrm>
            <a:off x="65316" y="19525"/>
            <a:ext cx="28629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Dehumidifiers</a:t>
            </a:r>
          </a:p>
          <a:p>
            <a:r>
              <a:rPr lang="en-US" b="1" dirty="0">
                <a:solidFill>
                  <a:srgbClr val="FF0000"/>
                </a:solidFill>
              </a:rPr>
              <a:t>we need 50 pints (or more)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5039B-2FFB-CF27-6906-BABF9928EDA8}"/>
              </a:ext>
            </a:extLst>
          </p:cNvPr>
          <p:cNvSpPr txBox="1"/>
          <p:nvPr/>
        </p:nvSpPr>
        <p:spPr>
          <a:xfrm>
            <a:off x="119745" y="1048021"/>
            <a:ext cx="34072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 currently have GE  50 pint model APEL50LZQ1 from </a:t>
            </a:r>
            <a:r>
              <a:rPr lang="en-US" sz="1200" dirty="0" err="1"/>
              <a:t>HiomeDepot</a:t>
            </a:r>
            <a:endParaRPr lang="en-US" sz="1200" dirty="0"/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verta W01 Regular"/>
              </a:rPr>
              <a:t>50- pts/day (tank size 15 pints), built-in pump, drain hose included, Auto Re-start.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23BC23-A971-C2D6-A2B7-DC8E5BD2E95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287" y="1901186"/>
            <a:ext cx="2518305" cy="4615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69B8C1-2981-708B-3F56-6BD32C12D4BC}"/>
              </a:ext>
            </a:extLst>
          </p:cNvPr>
          <p:cNvSpPr txBox="1"/>
          <p:nvPr/>
        </p:nvSpPr>
        <p:spPr>
          <a:xfrm>
            <a:off x="4778830" y="19525"/>
            <a:ext cx="3407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verta W01 Regular"/>
              </a:rPr>
              <a:t>Consumer Reports doesn't rate it very high.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And it is not very energy </a:t>
            </a:r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verta W01 Regular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9EC128-37CB-9221-56B5-7D043F8582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97477"/>
            <a:ext cx="6096000" cy="62891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EA4C3F-86E5-746E-6AB6-9C5318E5B078}"/>
              </a:ext>
            </a:extLst>
          </p:cNvPr>
          <p:cNvSpPr txBox="1"/>
          <p:nvPr/>
        </p:nvSpPr>
        <p:spPr>
          <a:xfrm>
            <a:off x="9056914" y="163286"/>
            <a:ext cx="631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Reliable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F3158-FC19-8DEE-B8F2-045E0A15D9AA}"/>
              </a:ext>
            </a:extLst>
          </p:cNvPr>
          <p:cNvSpPr txBox="1"/>
          <p:nvPr/>
        </p:nvSpPr>
        <p:spPr>
          <a:xfrm>
            <a:off x="11234056" y="143085"/>
            <a:ext cx="631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Energy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CDB8F6-47A9-9F71-1E4A-901B6181536B}"/>
              </a:ext>
            </a:extLst>
          </p:cNvPr>
          <p:cNvSpPr txBox="1"/>
          <p:nvPr/>
        </p:nvSpPr>
        <p:spPr>
          <a:xfrm>
            <a:off x="10526485" y="89449"/>
            <a:ext cx="63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Water</a:t>
            </a:r>
          </a:p>
          <a:p>
            <a:r>
              <a:rPr lang="en-US" sz="900" dirty="0"/>
              <a:t>Removal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C6FC29-6CF3-888D-19E2-9230FBD40B39}"/>
              </a:ext>
            </a:extLst>
          </p:cNvPr>
          <p:cNvSpPr txBox="1"/>
          <p:nvPr/>
        </p:nvSpPr>
        <p:spPr>
          <a:xfrm>
            <a:off x="9786260" y="104684"/>
            <a:ext cx="73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Owner</a:t>
            </a:r>
          </a:p>
          <a:p>
            <a:r>
              <a:rPr lang="en-US" sz="900" dirty="0"/>
              <a:t>Satisfaction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4572134-E052-C0FF-3011-7EDC562C610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8257" y="2333626"/>
            <a:ext cx="2708811" cy="375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A241E-5F0A-64A1-3400-F537FA043BF2}"/>
              </a:ext>
            </a:extLst>
          </p:cNvPr>
          <p:cNvSpPr txBox="1"/>
          <p:nvPr/>
        </p:nvSpPr>
        <p:spPr>
          <a:xfrm>
            <a:off x="381001" y="411410"/>
            <a:ext cx="45284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verta W01 Regular"/>
              </a:rPr>
              <a:t>So I have considered following:</a:t>
            </a:r>
          </a:p>
          <a:p>
            <a:endParaRPr lang="en-US" sz="12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verta W01 Regular"/>
            </a:endParaRPr>
          </a:p>
          <a:p>
            <a:r>
              <a:rPr lang="en-US" sz="1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verta W01 Regular"/>
              </a:rPr>
              <a:t>Honeywell TP70WKN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 - top rated in Consumer Reports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verta W01 Regular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Frigidaire 50 pint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Frigidaire 60 pint – has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WiFi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, 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verta W01 Regular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hOmeLabs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 HME020391N – 50 pints, hugely popular on Amazon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verta W01 Regular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Decided on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hOmeLabs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 - $310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  <a:hlinkClick r:id="rId2"/>
              </a:rPr>
              <a:t>https://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  <a:hlinkClick r:id="rId2"/>
              </a:rPr>
              <a:t>www.amazon.com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  <a:hlinkClick r:id="rId2"/>
              </a:rPr>
              <a:t>/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  <a:hlinkClick r:id="rId2"/>
              </a:rPr>
              <a:t>gp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  <a:hlinkClick r:id="rId2"/>
              </a:rPr>
              <a:t>/product/B08MWTPS9T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verta W01 Regular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Averta W01 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7DEB1-3FC1-5887-878C-D419F83457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7929" y="478420"/>
            <a:ext cx="5257800" cy="495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BF928-6750-4916-40F4-117CC958CF49}"/>
              </a:ext>
            </a:extLst>
          </p:cNvPr>
          <p:cNvSpPr txBox="1"/>
          <p:nvPr/>
        </p:nvSpPr>
        <p:spPr>
          <a:xfrm>
            <a:off x="6858000" y="5552106"/>
            <a:ext cx="2645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hOmeLabs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Averta W01 Regular"/>
              </a:rPr>
              <a:t> HME020391N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11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115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Averta W01 Regular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80</cp:revision>
  <dcterms:created xsi:type="dcterms:W3CDTF">2022-06-02T16:58:09Z</dcterms:created>
  <dcterms:modified xsi:type="dcterms:W3CDTF">2024-05-05T00:53:15Z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