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0"/>
    <p:restoredTop sz="94746"/>
  </p:normalViewPr>
  <p:slideViewPr>
    <p:cSldViewPr snapToGrid="0" snapToObjects="1">
      <p:cViewPr varScale="1">
        <p:scale>
          <a:sx n="89" d="100"/>
          <a:sy n="89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21CD9-06AF-E175-EB45-FEFA654085FD}"/>
              </a:ext>
            </a:extLst>
          </p:cNvPr>
          <p:cNvSpPr txBox="1"/>
          <p:nvPr/>
        </p:nvSpPr>
        <p:spPr>
          <a:xfrm>
            <a:off x="139485" y="118641"/>
            <a:ext cx="241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Bolt Threads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3C7BF-899D-7F2D-36A9-80EFE4496A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485" y="1296070"/>
            <a:ext cx="5393410" cy="36905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AD2621-10B8-161B-1285-EF6183075E8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679" y="1861652"/>
            <a:ext cx="5668836" cy="3124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1829E7-9728-4E1A-3519-6E56FE6B667A}"/>
              </a:ext>
            </a:extLst>
          </p:cNvPr>
          <p:cNvSpPr txBox="1"/>
          <p:nvPr/>
        </p:nvSpPr>
        <p:spPr>
          <a:xfrm>
            <a:off x="139485" y="5156791"/>
            <a:ext cx="5668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1/4 = Diamater in inches</a:t>
            </a:r>
          </a:p>
          <a:p>
            <a:r>
              <a:rPr lang="en-US"/>
              <a:t>20 = TPI (Threads Per Inch)</a:t>
            </a:r>
          </a:p>
          <a:p>
            <a:r>
              <a:rPr lang="en-US"/>
              <a:t>2" = bolt length in inches from under the head to the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DAB31-6DC1-33B9-2A13-3E43DC028E49}"/>
              </a:ext>
            </a:extLst>
          </p:cNvPr>
          <p:cNvSpPr txBox="1"/>
          <p:nvPr/>
        </p:nvSpPr>
        <p:spPr>
          <a:xfrm>
            <a:off x="6383679" y="5199321"/>
            <a:ext cx="56688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Thread Pitch = distance between threads in mm</a:t>
            </a:r>
          </a:p>
          <a:p>
            <a:r>
              <a:rPr lang="en-US"/>
              <a:t>M2 = Diameter in mm</a:t>
            </a:r>
          </a:p>
          <a:p>
            <a:r>
              <a:rPr lang="en-US"/>
              <a:t>.4 = distance between threads is 0.4mm</a:t>
            </a:r>
          </a:p>
          <a:p>
            <a:r>
              <a:rPr lang="en-US"/>
              <a:t>5M = bolt length in mm from under the head to the end</a:t>
            </a:r>
          </a:p>
        </p:txBody>
      </p:sp>
    </p:spTree>
    <p:extLst>
      <p:ext uri="{BB962C8B-B14F-4D97-AF65-F5344CB8AC3E}">
        <p14:creationId xmlns:p14="http://schemas.microsoft.com/office/powerpoint/2010/main" val="176451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BA1DF-CE43-8EDE-C281-D529A4A79247}"/>
              </a:ext>
            </a:extLst>
          </p:cNvPr>
          <p:cNvSpPr txBox="1"/>
          <p:nvPr/>
        </p:nvSpPr>
        <p:spPr>
          <a:xfrm>
            <a:off x="139485" y="118641"/>
            <a:ext cx="2417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Bolt Examples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59124F-60EE-4B88-701E-EEC38E31FD2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88" y="919163"/>
            <a:ext cx="1663328" cy="17954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A62DC2-AA10-0F8E-A7AF-FD017529E5AF}"/>
              </a:ext>
            </a:extLst>
          </p:cNvPr>
          <p:cNvSpPr txBox="1"/>
          <p:nvPr/>
        </p:nvSpPr>
        <p:spPr>
          <a:xfrm>
            <a:off x="471488" y="3059668"/>
            <a:ext cx="218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M8-1.25 x 20 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DEB01-B132-544A-9E92-92FAFCEFED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7162" y="1120775"/>
            <a:ext cx="2687196" cy="14081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403A3E-6411-63C7-A420-7D4DF9D1B9B8}"/>
              </a:ext>
            </a:extLst>
          </p:cNvPr>
          <p:cNvSpPr txBox="1"/>
          <p:nvPr/>
        </p:nvSpPr>
        <p:spPr>
          <a:xfrm>
            <a:off x="4143375" y="3059668"/>
            <a:ext cx="2865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Hex head 5/16 in.-18 x 1 in. </a:t>
            </a:r>
          </a:p>
        </p:txBody>
      </p:sp>
    </p:spTree>
    <p:extLst>
      <p:ext uri="{BB962C8B-B14F-4D97-AF65-F5344CB8AC3E}">
        <p14:creationId xmlns:p14="http://schemas.microsoft.com/office/powerpoint/2010/main" val="218982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79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77</cp:revision>
  <dcterms:created xsi:type="dcterms:W3CDTF">2022-05-02T00:38:22Z</dcterms:created>
  <dcterms:modified xsi:type="dcterms:W3CDTF">2022-08-14T21:02:45Z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