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/>
    <p:restoredTop sz="91429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Zl_iSYYGBiY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amzn.to/3j8KUp5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m8OU5J6OSt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amzn.to/322JLIy" TargetMode="External"/><Relationship Id="rId4" Type="http://schemas.openxmlformats.org/officeDocument/2006/relationships/hyperlink" Target="https://www.youtube.com/redirect?event=video_description&amp;redir_token=QUFFLUhqbnE4bVR1YXNHWlFjcUt6TjdfNGJfdWNsdzFjd3xBQ3Jtc0ttc0xPeEU4TWZ4V3N4NlUyaTk2Skh6LVVMMkxmXzNma1dnQTQ2VmJ3V2pJT0pzVWZoVHJ0X0M3QW9YTHY5OHQwS2hoLWtPX2F5QjJvZ251dHFjdUhkbldURVRxZlVGWVRmYUZKR2FDd0hJU1hScnRaMA&amp;q=https%3A%2F%2Famzn.to%2F325FAM9&amp;v=m8OU5J6OSt0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2579914" y="1851033"/>
            <a:ext cx="6268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How to Remove A Scratch from Your Car Paint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130628" y="98433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Remove A Scratch from Your Car Paint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3E2EB-E4EE-F62B-0FD1-C29302099DBC}"/>
              </a:ext>
            </a:extLst>
          </p:cNvPr>
          <p:cNvSpPr txBox="1"/>
          <p:nvPr/>
        </p:nvSpPr>
        <p:spPr>
          <a:xfrm>
            <a:off x="357851" y="1141531"/>
            <a:ext cx="373958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Deep Scratch Repair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www.youtube.com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watch?v</a:t>
            </a:r>
            <a:r>
              <a:rPr lang="en-US" sz="1400" dirty="0">
                <a:hlinkClick r:id="rId2"/>
              </a:rPr>
              <a:t>=</a:t>
            </a:r>
            <a:r>
              <a:rPr lang="en-US" sz="1400" dirty="0" err="1">
                <a:hlinkClick r:id="rId2"/>
              </a:rPr>
              <a:t>Zl_iSYYGBiY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Steps: Clean, Sand, Paint, Blend</a:t>
            </a:r>
          </a:p>
          <a:p>
            <a:endParaRPr lang="en-US" sz="1400" dirty="0"/>
          </a:p>
          <a:p>
            <a:r>
              <a:rPr lang="en-US" sz="1400" dirty="0"/>
              <a:t>Isopropyl Alcohol  91%</a:t>
            </a:r>
          </a:p>
          <a:p>
            <a:r>
              <a:rPr lang="en-US" sz="1400" dirty="0"/>
              <a:t>soapy water (</a:t>
            </a:r>
            <a:r>
              <a:rPr lang="en-US" sz="1400" dirty="0" err="1"/>
              <a:t>ChrisFix</a:t>
            </a:r>
            <a:r>
              <a:rPr lang="en-US" sz="1400" dirty="0"/>
              <a:t> Soapy Wooder)</a:t>
            </a:r>
          </a:p>
          <a:p>
            <a:r>
              <a:rPr lang="en-US" sz="1400" dirty="0" err="1"/>
              <a:t>rasor</a:t>
            </a:r>
            <a:endParaRPr lang="en-US" sz="1400" dirty="0"/>
          </a:p>
          <a:p>
            <a:r>
              <a:rPr lang="en-US" sz="1400" dirty="0"/>
              <a:t>masking tape</a:t>
            </a:r>
          </a:p>
          <a:p>
            <a:r>
              <a:rPr lang="en-US" sz="1400" dirty="0"/>
              <a:t>microfiber towels</a:t>
            </a:r>
          </a:p>
          <a:p>
            <a:r>
              <a:rPr lang="en-US" sz="1400" dirty="0"/>
              <a:t>kitchen sponge </a:t>
            </a:r>
          </a:p>
          <a:p>
            <a:r>
              <a:rPr lang="en-US" sz="1400" dirty="0"/>
              <a:t>sand paper (2,000 , 4,000, 5,000)</a:t>
            </a:r>
          </a:p>
          <a:p>
            <a:r>
              <a:rPr lang="en-US" sz="1400" dirty="0"/>
              <a:t>polish</a:t>
            </a:r>
          </a:p>
          <a:p>
            <a:r>
              <a:rPr lang="en-US" sz="1400" dirty="0"/>
              <a:t>polishing pad</a:t>
            </a:r>
          </a:p>
          <a:p>
            <a:r>
              <a:rPr lang="en-US" sz="1400" dirty="0"/>
              <a:t>paint 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99560-C5BA-70D0-17E0-CA718CC69B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610" y="881743"/>
            <a:ext cx="805018" cy="3843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C30AF-08CF-9E3C-BFEC-F652707564F4}"/>
              </a:ext>
            </a:extLst>
          </p:cNvPr>
          <p:cNvSpPr txBox="1"/>
          <p:nvPr/>
        </p:nvSpPr>
        <p:spPr>
          <a:xfrm>
            <a:off x="6096000" y="914400"/>
            <a:ext cx="36726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Abrasive tip removes loose paint and rust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One Coat Prime and Paint Formula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Pen tip for fine scratches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Brush end for larger chips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Clear coat to seal &amp; protect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483D0-D5D2-A5F0-DDA6-128684E419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376698"/>
            <a:ext cx="4814455" cy="163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29C66-B39A-9018-D250-F4F36498D8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182271"/>
            <a:ext cx="4814455" cy="19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6DD85-4A30-3A69-8C2B-1639E771C2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182" y="523221"/>
            <a:ext cx="4602136" cy="2552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1CA44-C9D0-5D5A-8F18-CC09D86E75A5}"/>
              </a:ext>
            </a:extLst>
          </p:cNvPr>
          <p:cNvSpPr txBox="1"/>
          <p:nvPr/>
        </p:nvSpPr>
        <p:spPr>
          <a:xfrm>
            <a:off x="0" y="0"/>
            <a:ext cx="750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Sand the scratch to smoothen the edges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894ED-23BF-54FA-C23E-65FCFB6577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018" y="310101"/>
            <a:ext cx="335280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B5845-E044-343C-F449-9D64780DA30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6018" y="3002973"/>
            <a:ext cx="3352800" cy="2452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F354F-8141-9094-80F9-4CAF38BD24D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4562" y="523220"/>
            <a:ext cx="2022122" cy="3755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9BF76-7587-7D04-6AA0-CE04057F4BF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9735" y="4503199"/>
            <a:ext cx="2751775" cy="18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CD353-145F-1F68-BEFA-39C66C66F931}"/>
              </a:ext>
            </a:extLst>
          </p:cNvPr>
          <p:cNvSpPr txBox="1"/>
          <p:nvPr/>
        </p:nvSpPr>
        <p:spPr>
          <a:xfrm>
            <a:off x="193963" y="983673"/>
            <a:ext cx="44888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Car Paint Scratch Remover (for shallow scratches)</a:t>
            </a:r>
          </a:p>
          <a:p>
            <a:r>
              <a:rPr lang="en-US" sz="1400" dirty="0">
                <a:hlinkClick r:id="rId2"/>
              </a:rPr>
              <a:t>https://www.youtube.com/watch?v=m8OU5J6OSt0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Meguiar's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Ultimate Compound: </a:t>
            </a:r>
            <a:r>
              <a:rPr lang="en-US" sz="1400" b="0" i="0" dirty="0">
                <a:effectLst/>
                <a:latin typeface="Roboto" panose="02000000000000000000" pitchFamily="2" charset="0"/>
                <a:hlinkClick r:id="rId3"/>
              </a:rPr>
              <a:t>https://amzn.to/3j8KUp5</a:t>
            </a:r>
            <a:endParaRPr lang="en-US" sz="1400" b="0" i="0" dirty="0">
              <a:effectLst/>
              <a:latin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</a:endParaRPr>
          </a:p>
          <a:p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3M Auto Scratch &amp; Scuff Removal System: </a:t>
            </a:r>
            <a:r>
              <a:rPr lang="en-US" sz="1400" b="0" i="0" dirty="0">
                <a:effectLst/>
                <a:latin typeface="Roboto" panose="02000000000000000000" pitchFamily="2" charset="0"/>
                <a:hlinkClick r:id="rId4"/>
              </a:rPr>
              <a:t>https://amzn.to/325FAM9</a:t>
            </a:r>
            <a:endParaRPr lang="en-US" sz="1400" b="0" i="0" dirty="0">
              <a:effectLst/>
              <a:latin typeface="Roboto" panose="02000000000000000000" pitchFamily="2" charset="0"/>
            </a:endParaRPr>
          </a:p>
          <a:p>
            <a:endParaRPr lang="en-US" sz="1400" dirty="0">
              <a:latin typeface="Roboto" panose="02000000000000000000" pitchFamily="2" charset="0"/>
            </a:endParaRPr>
          </a:p>
          <a:p>
            <a:r>
              <a:rPr lang="en-US" sz="1400" b="0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Meguiar's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Scratch Eraser Kit: </a:t>
            </a:r>
            <a:r>
              <a:rPr lang="en-US" sz="1400" b="0" i="0" dirty="0">
                <a:effectLst/>
                <a:latin typeface="Roboto" panose="02000000000000000000" pitchFamily="2" charset="0"/>
                <a:hlinkClick r:id="rId5"/>
              </a:rPr>
              <a:t>https://amzn.to/322JLIy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96E4-CB1D-0F1C-BAA8-E7A70A3DBA26}"/>
              </a:ext>
            </a:extLst>
          </p:cNvPr>
          <p:cNvSpPr txBox="1"/>
          <p:nvPr/>
        </p:nvSpPr>
        <p:spPr>
          <a:xfrm>
            <a:off x="0" y="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Car Paint Scratch Remover (for shallow scratches)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0C26D-2F87-B7CB-7DB9-5978ECAB8E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1018" y="1045038"/>
            <a:ext cx="1288447" cy="3245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45B14-3F59-D2AA-209D-4055437B222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0" y="1242465"/>
            <a:ext cx="3246023" cy="2964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8DA443-7CD4-6684-4E99-C9A727E2CCF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53" y="4114799"/>
            <a:ext cx="2103670" cy="2518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9F040-1E0B-C0B6-F8DA-4FD6F172BC3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595" y="4290465"/>
            <a:ext cx="3246005" cy="24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8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186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43</cp:revision>
  <dcterms:created xsi:type="dcterms:W3CDTF">2022-06-02T16:58:09Z</dcterms:created>
  <dcterms:modified xsi:type="dcterms:W3CDTF">2022-12-28T23:14:06Z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