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0"/>
    <p:restoredTop sz="91429"/>
  </p:normalViewPr>
  <p:slideViewPr>
    <p:cSldViewPr snapToGrid="0" snapToObjects="1">
      <p:cViewPr varScale="1">
        <p:scale>
          <a:sx n="117" d="100"/>
          <a:sy n="117" d="100"/>
        </p:scale>
        <p:origin x="7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E58CA-6EAA-0246-8F54-40B4DC4DC315}" type="datetimeFigureOut">
              <a:rPr lang="en-US" smtClean="0"/>
              <a:t>3/4/23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C8E4FD-BA99-F74D-A5FA-1909F8369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89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3/4/23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amazon.com/dp/B0952MJ3XQ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www.amazon.com/dp/B07B4K1C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1692470" y="0"/>
            <a:ext cx="86794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</a:rPr>
              <a:t>Electric Demolition Jack Hammer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C250C-8626-7AAA-CE67-45A60A1CDB0C}"/>
              </a:ext>
            </a:extLst>
          </p:cNvPr>
          <p:cNvSpPr txBox="1"/>
          <p:nvPr/>
        </p:nvSpPr>
        <p:spPr>
          <a:xfrm>
            <a:off x="913493" y="4132110"/>
            <a:ext cx="31577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VEVOR Demolition Jack Hammer 3600W 1,800 BPM (Beat Per Minute</a:t>
            </a:r>
          </a:p>
          <a:p>
            <a:r>
              <a:rPr lang="en-US" sz="1200" dirty="0"/>
              <a:t> .. </a:t>
            </a:r>
            <a:r>
              <a:rPr lang="en-US" sz="1200" dirty="0">
                <a:hlinkClick r:id="rId2"/>
              </a:rPr>
              <a:t>https://www.amazon.com/dp/B0952MJ3XQ/</a:t>
            </a:r>
            <a:endParaRPr lang="en-US" sz="1200" dirty="0"/>
          </a:p>
          <a:p>
            <a:r>
              <a:rPr lang="en-US" sz="1200" b="1" dirty="0">
                <a:solidFill>
                  <a:srgbClr val="FF0000"/>
                </a:solidFill>
              </a:rPr>
              <a:t>$220 </a:t>
            </a:r>
            <a:r>
              <a:rPr lang="en-US" sz="1200" dirty="0"/>
              <a:t>,  278 ratings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14BAE7-CB54-6B49-5E8F-9634542E68A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2486" y="1130639"/>
            <a:ext cx="2546350" cy="28384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CEB215-E50E-BC23-08C9-5A918886FCB3}"/>
              </a:ext>
            </a:extLst>
          </p:cNvPr>
          <p:cNvSpPr txBox="1"/>
          <p:nvPr/>
        </p:nvSpPr>
        <p:spPr>
          <a:xfrm>
            <a:off x="7413169" y="3744685"/>
            <a:ext cx="3483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XtremepowerUS</a:t>
            </a:r>
            <a:r>
              <a:rPr lang="en-US" sz="1200" dirty="0"/>
              <a:t> 3600W Demolition Jack Hammer</a:t>
            </a:r>
          </a:p>
          <a:p>
            <a:r>
              <a:rPr lang="en-US" sz="1200" dirty="0"/>
              <a:t>1,900 bpm</a:t>
            </a:r>
          </a:p>
          <a:p>
            <a:r>
              <a:rPr lang="en-US" sz="1200" dirty="0"/>
              <a:t>.. </a:t>
            </a:r>
            <a:r>
              <a:rPr lang="en-US" sz="1200" dirty="0">
                <a:hlinkClick r:id="rId4"/>
              </a:rPr>
              <a:t>https://www.amazon.com/dp/B07B4K1CNK</a:t>
            </a:r>
            <a:endParaRPr lang="en-US" sz="1200" dirty="0"/>
          </a:p>
          <a:p>
            <a:r>
              <a:rPr lang="en-US" sz="1200" b="1" dirty="0">
                <a:solidFill>
                  <a:srgbClr val="FF0000"/>
                </a:solidFill>
              </a:rPr>
              <a:t>$250 </a:t>
            </a:r>
            <a:r>
              <a:rPr lang="en-US" sz="1200" dirty="0"/>
              <a:t>, 4,300 reviews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6BE0C6-3819-56C2-44E7-6146A5E5B94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6084" y="1545771"/>
            <a:ext cx="3483430" cy="17764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971CDFB-3051-AC88-62C1-E65EE562B953}"/>
              </a:ext>
            </a:extLst>
          </p:cNvPr>
          <p:cNvSpPr txBox="1"/>
          <p:nvPr/>
        </p:nvSpPr>
        <p:spPr>
          <a:xfrm>
            <a:off x="3412017" y="5542695"/>
            <a:ext cx="524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Extension cord – 3 wire (grounded) 10-gauge</a:t>
            </a:r>
          </a:p>
        </p:txBody>
      </p:sp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67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35</cp:revision>
  <dcterms:created xsi:type="dcterms:W3CDTF">2022-06-02T16:58:09Z</dcterms:created>
  <dcterms:modified xsi:type="dcterms:W3CDTF">2023-03-04T19:10:15Z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