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00U0O6QO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amazon.com/gp/product/B09N6PZJ4F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amazon.com/gp/product/B08CWSC2Y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4020561" y="11347"/>
            <a:ext cx="3454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Ladders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2EA93-1EB4-7982-274C-E7C7E1044B67}"/>
              </a:ext>
            </a:extLst>
          </p:cNvPr>
          <p:cNvSpPr txBox="1"/>
          <p:nvPr/>
        </p:nvSpPr>
        <p:spPr>
          <a:xfrm>
            <a:off x="168126" y="4234053"/>
            <a:ext cx="33578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Step Ladder, Folding, 500 </a:t>
            </a:r>
            <a:r>
              <a:rPr lang="en-US" sz="1400" dirty="0" err="1"/>
              <a:t>lbs</a:t>
            </a:r>
            <a:r>
              <a:rPr lang="en-US" sz="1400" dirty="0"/>
              <a:t> </a:t>
            </a:r>
          </a:p>
          <a:p>
            <a:r>
              <a:rPr lang="en-US" sz="1100" dirty="0">
                <a:hlinkClick r:id="rId2"/>
              </a:rPr>
              <a:t>https://</a:t>
            </a:r>
            <a:r>
              <a:rPr lang="en-US" sz="1100" dirty="0" err="1">
                <a:hlinkClick r:id="rId2"/>
              </a:rPr>
              <a:t>www.amazon.com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gp</a:t>
            </a:r>
            <a:r>
              <a:rPr lang="en-US" sz="1100" dirty="0">
                <a:hlinkClick r:id="rId2"/>
              </a:rPr>
              <a:t>/product/B09N6PZJ4F/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42D75-EB5E-64EB-3BD0-6C8A230E8F99}"/>
              </a:ext>
            </a:extLst>
          </p:cNvPr>
          <p:cNvSpPr txBox="1"/>
          <p:nvPr/>
        </p:nvSpPr>
        <p:spPr>
          <a:xfrm>
            <a:off x="8734917" y="5216139"/>
            <a:ext cx="33745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Louisville Ladder FE3232 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32 Feet, 300 </a:t>
            </a:r>
            <a:r>
              <a:rPr lang="en-US" sz="1400" b="0" i="0" dirty="0" err="1">
                <a:solidFill>
                  <a:srgbClr val="0F1111"/>
                </a:solidFill>
                <a:effectLst/>
                <a:latin typeface="Amazon Ember"/>
              </a:rPr>
              <a:t>lbs</a:t>
            </a: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, </a:t>
            </a:r>
            <a:r>
              <a:rPr lang="en-US" sz="1400" b="0" i="0" dirty="0" err="1">
                <a:solidFill>
                  <a:srgbClr val="0F1111"/>
                </a:solidFill>
                <a:effectLst/>
                <a:latin typeface="Amazon Ember"/>
              </a:rPr>
              <a:t>Fiberlass</a:t>
            </a:r>
            <a:endParaRPr lang="en-US" sz="1400" b="0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sz="1100" dirty="0">
                <a:hlinkClick r:id="rId3"/>
              </a:rPr>
              <a:t>https://www.amazon.com/gp/product/B000U0O6QO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CB916-6D38-DBDC-B741-70D7557CE02B}"/>
              </a:ext>
            </a:extLst>
          </p:cNvPr>
          <p:cNvSpPr txBox="1"/>
          <p:nvPr/>
        </p:nvSpPr>
        <p:spPr>
          <a:xfrm>
            <a:off x="4223658" y="5411905"/>
            <a:ext cx="33745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Ladder 8' Fiberglass Step Ladder, 250 </a:t>
            </a:r>
            <a:r>
              <a:rPr lang="en-US" sz="1400" dirty="0" err="1"/>
              <a:t>lbs</a:t>
            </a:r>
            <a:endParaRPr lang="en-US" sz="1400" dirty="0"/>
          </a:p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www.amazon.com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gp</a:t>
            </a:r>
            <a:r>
              <a:rPr lang="en-US" sz="1100" dirty="0">
                <a:hlinkClick r:id="rId4"/>
              </a:rPr>
              <a:t>/product/B08CWSC2YX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D79F-88D4-34C0-330C-139690976F5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986" y="1448218"/>
            <a:ext cx="1779712" cy="2753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8AFCE-040F-8613-2BAD-13AAC814A43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3266" y="1402619"/>
            <a:ext cx="1999115" cy="3972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903BD-2B9B-82F4-EFAC-A89B78D066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9379" y="181757"/>
            <a:ext cx="1527703" cy="47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39</cp:revision>
  <dcterms:created xsi:type="dcterms:W3CDTF">2022-06-02T16:58:09Z</dcterms:created>
  <dcterms:modified xsi:type="dcterms:W3CDTF">2022-12-05T23:46:58Z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