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/>
    <p:restoredTop sz="94701"/>
  </p:normalViewPr>
  <p:slideViewPr>
    <p:cSldViewPr snapToGrid="0" snapToObjects="1">
      <p:cViewPr varScale="1">
        <p:scale>
          <a:sx n="105" d="100"/>
          <a:sy n="105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5B5AC-903B-649C-9794-6B7C17E01DC3}"/>
              </a:ext>
            </a:extLst>
          </p:cNvPr>
          <p:cNvSpPr txBox="1"/>
          <p:nvPr/>
        </p:nvSpPr>
        <p:spPr>
          <a:xfrm>
            <a:off x="6526105" y="2810470"/>
            <a:ext cx="2211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Billy Goat 27" Self-Propelled Lawn/Litter Vacuum </a:t>
            </a:r>
            <a:r>
              <a:rPr lang="en-US" b="1" dirty="0">
                <a:solidFill>
                  <a:srgbClr val="FF0000"/>
                </a:solidFill>
              </a:rPr>
              <a:t>$1,700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80B6A-ACDD-0314-1EF7-09F53F57E529}"/>
              </a:ext>
            </a:extLst>
          </p:cNvPr>
          <p:cNvSpPr txBox="1"/>
          <p:nvPr/>
        </p:nvSpPr>
        <p:spPr>
          <a:xfrm>
            <a:off x="178676" y="178675"/>
            <a:ext cx="695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Leaf Vacuum / Mulcher / Blower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D71D70-FC04-26AE-C95C-DB7B0F0EEE4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133" y="564997"/>
            <a:ext cx="2184153" cy="20924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157605-B14A-BAE2-42C9-E0B55540D0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1286" y="829878"/>
            <a:ext cx="1766317" cy="1733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640041-2157-D3A7-805A-019C8AC9566E}"/>
              </a:ext>
            </a:extLst>
          </p:cNvPr>
          <p:cNvSpPr txBox="1"/>
          <p:nvPr/>
        </p:nvSpPr>
        <p:spPr>
          <a:xfrm>
            <a:off x="4558207" y="2824715"/>
            <a:ext cx="194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 Leaf and Lawn </a:t>
            </a:r>
          </a:p>
          <a:p>
            <a:r>
              <a:rPr lang="en-US" dirty="0"/>
              <a:t>Vacuum </a:t>
            </a:r>
            <a:r>
              <a:rPr lang="en-US" b="1" dirty="0">
                <a:solidFill>
                  <a:srgbClr val="FF0000"/>
                </a:solidFill>
              </a:rPr>
              <a:t>$950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48FC9-F5D2-71B3-E5BD-56C0B105DC14}"/>
              </a:ext>
            </a:extLst>
          </p:cNvPr>
          <p:cNvSpPr txBox="1"/>
          <p:nvPr/>
        </p:nvSpPr>
        <p:spPr>
          <a:xfrm>
            <a:off x="8935230" y="2738317"/>
            <a:ext cx="190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Troy-</a:t>
            </a:r>
            <a:r>
              <a:rPr lang="en-US" dirty="0" err="1"/>
              <a:t>Bilt</a:t>
            </a:r>
            <a:r>
              <a:rPr lang="en-US" dirty="0"/>
              <a:t> 24" Leaf Vacuum </a:t>
            </a:r>
            <a:r>
              <a:rPr lang="en-US" b="1" dirty="0">
                <a:solidFill>
                  <a:srgbClr val="FF0000"/>
                </a:solidFill>
              </a:rPr>
              <a:t>$700</a:t>
            </a:r>
          </a:p>
        </p:txBody>
      </p:sp>
      <p:pic>
        <p:nvPicPr>
          <p:cNvPr id="14" name="Picture 13" descr="A red and black machine with a bag on it&#10;&#10;Description automatically generated">
            <a:extLst>
              <a:ext uri="{FF2B5EF4-FFF2-40B4-BE49-F238E27FC236}">
                <a16:creationId xmlns:a16="http://schemas.microsoft.com/office/drawing/2014/main" id="{85A42091-FB90-98FC-BC09-811AC23E8F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0345" y="726812"/>
            <a:ext cx="1945582" cy="19230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0B2760-8887-E63C-0043-513CC05465B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8886" y="1080267"/>
            <a:ext cx="1779165" cy="15696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39684E-42B9-6CAE-BE99-30CCB0605908}"/>
              </a:ext>
            </a:extLst>
          </p:cNvPr>
          <p:cNvSpPr txBox="1"/>
          <p:nvPr/>
        </p:nvSpPr>
        <p:spPr>
          <a:xfrm>
            <a:off x="2384640" y="2824716"/>
            <a:ext cx="1945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i="0" dirty="0" err="1">
                <a:solidFill>
                  <a:srgbClr val="000000"/>
                </a:solidFill>
                <a:effectLst/>
              </a:rPr>
              <a:t>MerryMac</a:t>
            </a:r>
            <a:r>
              <a:rPr lang="en-US" i="0" dirty="0">
                <a:solidFill>
                  <a:srgbClr val="000000"/>
                </a:solidFill>
                <a:effectLst/>
              </a:rPr>
              <a:t> Vacuum </a:t>
            </a:r>
            <a:r>
              <a:rPr lang="en-US" b="1" dirty="0">
                <a:solidFill>
                  <a:srgbClr val="FF0000"/>
                </a:solidFill>
              </a:rPr>
              <a:t>$1,500</a:t>
            </a:r>
            <a:endParaRPr lang="en-US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1028" name="Picture 4" descr="Little Wonder Pro Vac MowersAtJacks.Com">
            <a:extLst>
              <a:ext uri="{FF2B5EF4-FFF2-40B4-BE49-F238E27FC236}">
                <a16:creationId xmlns:a16="http://schemas.microsoft.com/office/drawing/2014/main" id="{E0F49B54-D4BC-2F45-BEA3-FABACAE0E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8650" y="1006695"/>
            <a:ext cx="1983641" cy="184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4BC68C-94DC-E4D5-BAAD-3620AA4E75A6}"/>
              </a:ext>
            </a:extLst>
          </p:cNvPr>
          <p:cNvSpPr txBox="1"/>
          <p:nvPr/>
        </p:nvSpPr>
        <p:spPr>
          <a:xfrm>
            <a:off x="261510" y="2925303"/>
            <a:ext cx="213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i="0" dirty="0">
                <a:solidFill>
                  <a:srgbClr val="000000"/>
                </a:solidFill>
                <a:effectLst/>
              </a:rPr>
              <a:t>Little Wonder Pro Vac 6.5 HP Vacuum</a:t>
            </a:r>
          </a:p>
          <a:p>
            <a:pPr algn="l" fontAlgn="auto"/>
            <a:r>
              <a:rPr lang="en-US" b="1" dirty="0">
                <a:solidFill>
                  <a:srgbClr val="FF0000"/>
                </a:solidFill>
              </a:rPr>
              <a:t>$3,000</a:t>
            </a:r>
            <a:endParaRPr lang="en-US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1030" name="Picture 6" descr="Husqvarna 125BVx Leaf Blower Review - Consumer Reports">
            <a:extLst>
              <a:ext uri="{FF2B5EF4-FFF2-40B4-BE49-F238E27FC236}">
                <a16:creationId xmlns:a16="http://schemas.microsoft.com/office/drawing/2014/main" id="{738EDB76-754F-31D2-3C8C-2FDB44B8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270001"/>
            <a:ext cx="2130477" cy="15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5F165D-0565-2EF7-3F98-028DE5EFC3CF}"/>
              </a:ext>
            </a:extLst>
          </p:cNvPr>
          <p:cNvSpPr txBox="1"/>
          <p:nvPr/>
        </p:nvSpPr>
        <p:spPr>
          <a:xfrm>
            <a:off x="2663334" y="5948919"/>
            <a:ext cx="157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i="0" dirty="0">
                <a:effectLst/>
              </a:rPr>
              <a:t>Worx corded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6C9E73-DAD4-6FE1-621D-199572B9BF3B}"/>
              </a:ext>
            </a:extLst>
          </p:cNvPr>
          <p:cNvSpPr txBox="1"/>
          <p:nvPr/>
        </p:nvSpPr>
        <p:spPr>
          <a:xfrm>
            <a:off x="139590" y="5912343"/>
            <a:ext cx="2130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i="0" dirty="0">
                <a:effectLst/>
              </a:rPr>
              <a:t>Husqvarna 125BVX leaf blower vacuum</a:t>
            </a:r>
          </a:p>
          <a:p>
            <a:pPr algn="l" fontAlgn="auto"/>
            <a:r>
              <a:rPr lang="en-US" b="1" dirty="0">
                <a:solidFill>
                  <a:srgbClr val="FF0000"/>
                </a:solidFill>
              </a:rPr>
              <a:t>$200</a:t>
            </a:r>
            <a:endParaRPr lang="en-US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2BA62B-93D8-DF1B-4524-E4DF4D1C3E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3613" y="4135487"/>
            <a:ext cx="1796609" cy="1689843"/>
          </a:xfrm>
          <a:prstGeom prst="rect">
            <a:avLst/>
          </a:prstGeom>
        </p:spPr>
      </p:pic>
      <p:pic>
        <p:nvPicPr>
          <p:cNvPr id="26" name="Picture 25" descr="A person holding a leaf blower&#10;&#10;Description automatically generated">
            <a:extLst>
              <a:ext uri="{FF2B5EF4-FFF2-40B4-BE49-F238E27FC236}">
                <a16:creationId xmlns:a16="http://schemas.microsoft.com/office/drawing/2014/main" id="{9E5B7174-CB59-D8EA-B344-958AA2EEA39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0346" y="3813536"/>
            <a:ext cx="3203074" cy="21353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6484249-5E77-F3C1-758F-FDC4D94C6054}"/>
              </a:ext>
            </a:extLst>
          </p:cNvPr>
          <p:cNvSpPr txBox="1"/>
          <p:nvPr/>
        </p:nvSpPr>
        <p:spPr>
          <a:xfrm>
            <a:off x="4455962" y="5970068"/>
            <a:ext cx="320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/>
            <a:r>
              <a:rPr lang="en-US" i="0" dirty="0">
                <a:effectLst/>
              </a:rPr>
              <a:t>Leaf Mulcher  / blower/ vacuum</a:t>
            </a:r>
          </a:p>
        </p:txBody>
      </p:sp>
    </p:spTree>
    <p:extLst>
      <p:ext uri="{BB962C8B-B14F-4D97-AF65-F5344CB8AC3E}">
        <p14:creationId xmlns:p14="http://schemas.microsoft.com/office/powerpoint/2010/main" val="276446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59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81</cp:revision>
  <dcterms:created xsi:type="dcterms:W3CDTF">2022-05-02T00:38:22Z</dcterms:created>
  <dcterms:modified xsi:type="dcterms:W3CDTF">2023-11-04T19:58:23Z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