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6"/>
    <p:restoredTop sz="91429"/>
  </p:normalViewPr>
  <p:slideViewPr>
    <p:cSldViewPr snapToGrid="0" snapToObjects="1">
      <p:cViewPr varScale="1">
        <p:scale>
          <a:sx n="108" d="100"/>
          <a:sy n="108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p/B09YXPKGY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Utilitech-240-Degree-3-Head-Motion-Activated-A911PB-T1200A-LBZ-PK/dp/B07N6N9YT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www.amazon.com/dp/B0839C7C4P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4020561" y="542181"/>
            <a:ext cx="53846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</a:rPr>
              <a:t>Outdoor Flood Lights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67FBEB-D9A7-ACE3-D8B9-660CD7120EA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472" y="926902"/>
            <a:ext cx="3374571" cy="31661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F9A936-3CD5-7E98-F70B-0ED080A052D3}"/>
              </a:ext>
            </a:extLst>
          </p:cNvPr>
          <p:cNvSpPr txBox="1"/>
          <p:nvPr/>
        </p:nvSpPr>
        <p:spPr>
          <a:xfrm>
            <a:off x="429383" y="4455527"/>
            <a:ext cx="3357828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Solar Lights Outdoor, </a:t>
            </a:r>
          </a:p>
          <a:p>
            <a:r>
              <a:rPr lang="en-US" sz="1400" dirty="0"/>
              <a:t>3 Head Solar Motion Lights Outdoor </a:t>
            </a:r>
          </a:p>
          <a:p>
            <a:r>
              <a:rPr lang="en-US" sz="1400" dirty="0"/>
              <a:t>with 2500LM 218 LEDs High Brightness, Built-in Bigger Tempered Glass Solar Panel, Sensitive PIR Motion Inductor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(2-Pack) - $46</a:t>
            </a:r>
          </a:p>
          <a:p>
            <a:endParaRPr lang="en-US" sz="1400" dirty="0"/>
          </a:p>
          <a:p>
            <a:r>
              <a:rPr lang="en-US" sz="1100" dirty="0">
                <a:hlinkClick r:id="rId3"/>
              </a:rPr>
              <a:t>https://www.amazon.com/dp/B09YXPKGY2/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28CC7-EBA5-5F55-2EA6-328AFC5D1C45}"/>
              </a:ext>
            </a:extLst>
          </p:cNvPr>
          <p:cNvSpPr txBox="1"/>
          <p:nvPr/>
        </p:nvSpPr>
        <p:spPr>
          <a:xfrm>
            <a:off x="6895862" y="1605744"/>
            <a:ext cx="3454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Amazon for: </a:t>
            </a:r>
          </a:p>
          <a:p>
            <a:r>
              <a:rPr lang="en-US" sz="1400" dirty="0"/>
              <a:t>     solar motion sensor flood light outdoor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CA015A-9757-D8CC-525E-ED35F26C154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71544" y="2248914"/>
            <a:ext cx="6302829" cy="269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96EA29-3364-E3C0-4236-A478F806C36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7865" y="355600"/>
            <a:ext cx="2657493" cy="2445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38180C-45E2-13E0-341C-071145004893}"/>
              </a:ext>
            </a:extLst>
          </p:cNvPr>
          <p:cNvSpPr txBox="1"/>
          <p:nvPr/>
        </p:nvSpPr>
        <p:spPr>
          <a:xfrm>
            <a:off x="88900" y="689788"/>
            <a:ext cx="5334000" cy="47397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Utilitech</a:t>
            </a:r>
            <a:r>
              <a:rPr lang="en-US" sz="1400" dirty="0"/>
              <a:t> 240-Degree 3-Head Bronze </a:t>
            </a:r>
          </a:p>
          <a:p>
            <a:r>
              <a:rPr lang="en-US" sz="1400" dirty="0"/>
              <a:t>Solar LED Motion-Activated Flood Light with Timer A911PB-T1200A-LBZ-PK</a:t>
            </a:r>
          </a:p>
          <a:p>
            <a:r>
              <a:rPr lang="en-US" sz="1100" dirty="0">
                <a:hlinkClick r:id="rId3"/>
              </a:rPr>
              <a:t>https://</a:t>
            </a:r>
            <a:r>
              <a:rPr lang="en-US" sz="1100" dirty="0" err="1">
                <a:hlinkClick r:id="rId3"/>
              </a:rPr>
              <a:t>www.amazon.com</a:t>
            </a:r>
            <a:r>
              <a:rPr lang="en-US" sz="1100" dirty="0">
                <a:hlinkClick r:id="rId3"/>
              </a:rPr>
              <a:t>/Utilitech-240-Degree-3-Head-Motion-Activated-A911PB-T1200A-LBZ-PK/</a:t>
            </a:r>
            <a:r>
              <a:rPr lang="en-US" sz="1100" dirty="0" err="1">
                <a:hlinkClick r:id="rId3"/>
              </a:rPr>
              <a:t>dp</a:t>
            </a:r>
            <a:r>
              <a:rPr lang="en-US" sz="1100" dirty="0">
                <a:hlinkClick r:id="rId3"/>
              </a:rPr>
              <a:t>/B07N6N9YTD</a:t>
            </a:r>
            <a:endParaRPr lang="en-US" sz="1100" dirty="0"/>
          </a:p>
          <a:p>
            <a:endParaRPr lang="en-US" sz="1400" dirty="0"/>
          </a:p>
          <a:p>
            <a:r>
              <a:rPr lang="en-US" sz="1400" dirty="0"/>
              <a:t>==================================  </a:t>
            </a:r>
          </a:p>
          <a:p>
            <a:r>
              <a:rPr lang="en-US" sz="1400" dirty="0"/>
              <a:t>Solar Panel:</a:t>
            </a:r>
          </a:p>
          <a:p>
            <a:r>
              <a:rPr lang="en-US" sz="1400" dirty="0"/>
              <a:t>  Jiawei Renewable Energy Co, Ltd.</a:t>
            </a:r>
          </a:p>
          <a:p>
            <a:r>
              <a:rPr lang="en-US" sz="1400" dirty="0"/>
              <a:t>  Model: A911Pb-T1200A-LBZ</a:t>
            </a:r>
          </a:p>
          <a:p>
            <a:r>
              <a:rPr lang="en-US" sz="1400" dirty="0"/>
              <a:t>  3.7V, 10.5W</a:t>
            </a:r>
          </a:p>
          <a:p>
            <a:r>
              <a:rPr lang="en-US" sz="1400" dirty="0"/>
              <a:t>  Made in China</a:t>
            </a:r>
          </a:p>
          <a:p>
            <a:r>
              <a:rPr lang="en-US" sz="1400" dirty="0"/>
              <a:t>  Intertek 5013747</a:t>
            </a:r>
          </a:p>
          <a:p>
            <a:r>
              <a:rPr lang="en-US" sz="1400" dirty="0"/>
              <a:t>==================================  </a:t>
            </a:r>
          </a:p>
          <a:p>
            <a:r>
              <a:rPr lang="en-US" sz="1400" dirty="0"/>
              <a:t>Main Unit:</a:t>
            </a:r>
          </a:p>
          <a:p>
            <a:r>
              <a:rPr lang="en-US" sz="1400" dirty="0"/>
              <a:t>  Use only rechargeable battery</a:t>
            </a:r>
          </a:p>
          <a:p>
            <a:r>
              <a:rPr lang="en-US" sz="1400" dirty="0"/>
              <a:t>  customer service: 1-866-994-4148</a:t>
            </a:r>
          </a:p>
          <a:p>
            <a:endParaRPr lang="en-US" sz="1400" dirty="0"/>
          </a:p>
          <a:p>
            <a:r>
              <a:rPr lang="en-US" sz="1400" dirty="0"/>
              <a:t>  Caution: replace battery with </a:t>
            </a:r>
          </a:p>
          <a:p>
            <a:r>
              <a:rPr lang="en-US" sz="1400" dirty="0"/>
              <a:t>  Woo-Power Technology Co., Ltd</a:t>
            </a:r>
          </a:p>
          <a:p>
            <a:r>
              <a:rPr lang="en-US" sz="1400" dirty="0"/>
              <a:t>  Type AA 2000mAh only</a:t>
            </a:r>
          </a:p>
          <a:p>
            <a:r>
              <a:rPr lang="en-US" sz="1400" dirty="0"/>
              <a:t>==================================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7B5A07-A75B-E67A-CBCB-F5D3FE2ED91D}"/>
              </a:ext>
            </a:extLst>
          </p:cNvPr>
          <p:cNvSpPr txBox="1"/>
          <p:nvPr/>
        </p:nvSpPr>
        <p:spPr>
          <a:xfrm>
            <a:off x="0" y="0"/>
            <a:ext cx="3646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Our old Garage light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4FC90A-1B1E-5BD4-0C39-B5AA52FE8C4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00996" y="683169"/>
            <a:ext cx="2836824" cy="17901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0EA78B-CB5F-5951-E272-158CB9A41BC3}"/>
              </a:ext>
            </a:extLst>
          </p:cNvPr>
          <p:cNvSpPr txBox="1"/>
          <p:nvPr/>
        </p:nvSpPr>
        <p:spPr>
          <a:xfrm>
            <a:off x="8455233" y="4123261"/>
            <a:ext cx="3528350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  <a:t>POWEROWL Solar Rechargeable AA Batteries 2800mAh, Wide Temperature Range</a:t>
            </a:r>
          </a:p>
          <a:p>
            <a:endParaRPr lang="en-US" sz="1400" dirty="0"/>
          </a:p>
          <a:p>
            <a:r>
              <a:rPr lang="en-US" sz="1400" dirty="0">
                <a:hlinkClick r:id="rId5"/>
              </a:rPr>
              <a:t>https://</a:t>
            </a:r>
            <a:r>
              <a:rPr lang="en-US" sz="1400" dirty="0" err="1">
                <a:hlinkClick r:id="rId5"/>
              </a:rPr>
              <a:t>www.amazon.com</a:t>
            </a:r>
            <a:r>
              <a:rPr lang="en-US" sz="1400" dirty="0">
                <a:hlinkClick r:id="rId5"/>
              </a:rPr>
              <a:t>/</a:t>
            </a:r>
            <a:r>
              <a:rPr lang="en-US" sz="1400" dirty="0" err="1">
                <a:hlinkClick r:id="rId5"/>
              </a:rPr>
              <a:t>dp</a:t>
            </a:r>
            <a:r>
              <a:rPr lang="en-US" sz="1400" dirty="0">
                <a:hlinkClick r:id="rId5"/>
              </a:rPr>
              <a:t>/B0839C7C4P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88F586-FE03-C8C0-BCE2-07FE882615E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6561" y="3534016"/>
            <a:ext cx="2400099" cy="244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12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169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42</cp:revision>
  <dcterms:created xsi:type="dcterms:W3CDTF">2022-06-02T16:58:09Z</dcterms:created>
  <dcterms:modified xsi:type="dcterms:W3CDTF">2023-01-08T18:33:30Z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