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/>
    <p:restoredTop sz="91429"/>
  </p:normalViewPr>
  <p:slideViewPr>
    <p:cSldViewPr snapToGrid="0" snapToObjects="1">
      <p:cViewPr varScale="1">
        <p:scale>
          <a:sx n="117" d="100"/>
          <a:sy n="117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mazon.com/dp/B00005A3L1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3016062" y="139921"/>
            <a:ext cx="538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0F1111"/>
                </a:solidFill>
                <a:effectLst/>
              </a:rPr>
              <a:t>Metal Detector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9A936-3CD5-7E98-F70B-0ED080A052D3}"/>
              </a:ext>
            </a:extLst>
          </p:cNvPr>
          <p:cNvSpPr txBox="1"/>
          <p:nvPr/>
        </p:nvSpPr>
        <p:spPr>
          <a:xfrm>
            <a:off x="4587726" y="4232749"/>
            <a:ext cx="3357828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Bounty Hunter TK4 Tracker IV Metal Detector, 8-inch Waterproof Coil Detects</a:t>
            </a:r>
          </a:p>
          <a:p>
            <a:r>
              <a:rPr lang="en-US" sz="1400" dirty="0"/>
              <a:t>$106</a:t>
            </a:r>
          </a:p>
          <a:p>
            <a:endParaRPr lang="en-US" sz="1400" dirty="0"/>
          </a:p>
          <a:p>
            <a:r>
              <a:rPr lang="en-US" sz="1100" dirty="0">
                <a:hlinkClick r:id="rId2"/>
              </a:rPr>
              <a:t>https://</a:t>
            </a:r>
            <a:r>
              <a:rPr lang="en-US" sz="1100" dirty="0" err="1">
                <a:hlinkClick r:id="rId2"/>
              </a:rPr>
              <a:t>www.amazon.com</a:t>
            </a:r>
            <a:r>
              <a:rPr lang="en-US" sz="1100" dirty="0">
                <a:hlinkClick r:id="rId2"/>
              </a:rPr>
              <a:t>/</a:t>
            </a:r>
            <a:r>
              <a:rPr lang="en-US" sz="1100" dirty="0" err="1">
                <a:hlinkClick r:id="rId2"/>
              </a:rPr>
              <a:t>dp</a:t>
            </a:r>
            <a:r>
              <a:rPr lang="en-US" sz="1100" dirty="0">
                <a:hlinkClick r:id="rId2"/>
              </a:rPr>
              <a:t>/B00005A3L1</a:t>
            </a: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1B28E-FBB6-98A4-A9AB-4D3BC4FBA40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7510" y="1063645"/>
            <a:ext cx="42418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46</cp:revision>
  <dcterms:created xsi:type="dcterms:W3CDTF">2022-06-02T16:58:09Z</dcterms:created>
  <dcterms:modified xsi:type="dcterms:W3CDTF">2023-01-10T04:51:38Z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