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16"/>
    <p:restoredTop sz="94765"/>
  </p:normalViewPr>
  <p:slideViewPr>
    <p:cSldViewPr snapToGrid="0" snapToObjects="1">
      <p:cViewPr varScale="1">
        <p:scale>
          <a:sx n="141" d="100"/>
          <a:sy n="141"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811CC-6321-BF4C-AA9B-846696B364A6}" type="datetimeFigureOut">
              <a:t>7/26/23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092BD9-63A1-134F-B654-3B9CE909116B}" type="slidenum">
              <a:t>‹#›</a:t>
            </a:fld>
            <a:endParaRPr lang="en-US"/>
          </a:p>
        </p:txBody>
      </p:sp>
    </p:spTree>
    <p:extLst>
      <p:ext uri="{BB962C8B-B14F-4D97-AF65-F5344CB8AC3E}">
        <p14:creationId xmlns:p14="http://schemas.microsoft.com/office/powerpoint/2010/main" val="4227725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8DD0-F5B2-15C1-96C2-359AABC4B4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979889-D132-4397-0547-895A6BD28D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84E4CA-9799-18AE-D4BA-5EFDB2627B56}"/>
              </a:ext>
            </a:extLst>
          </p:cNvPr>
          <p:cNvSpPr>
            <a:spLocks noGrp="1"/>
          </p:cNvSpPr>
          <p:nvPr>
            <p:ph type="dt" sz="half" idx="10"/>
          </p:nvPr>
        </p:nvSpPr>
        <p:spPr/>
        <p:txBody>
          <a:bodyPr/>
          <a:lstStyle/>
          <a:p>
            <a:fld id="{16286276-9013-2A43-82D1-BA4685C95117}" type="datetimeFigureOut">
              <a:t>7/26/23</a:t>
            </a:fld>
            <a:endParaRPr lang="en-US"/>
          </a:p>
        </p:txBody>
      </p:sp>
      <p:sp>
        <p:nvSpPr>
          <p:cNvPr id="5" name="Footer Placeholder 4">
            <a:extLst>
              <a:ext uri="{FF2B5EF4-FFF2-40B4-BE49-F238E27FC236}">
                <a16:creationId xmlns:a16="http://schemas.microsoft.com/office/drawing/2014/main" id="{5DEBB017-65CA-D094-EA2F-FAFBC1BF4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27274-3826-028B-64DD-856AA98C7A45}"/>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6313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7D9F-C985-C4AB-ED45-B78B858B72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6AC969-2D60-1CB3-6799-FB9ED25537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8186-263E-FD4A-53F8-A165DADB419A}"/>
              </a:ext>
            </a:extLst>
          </p:cNvPr>
          <p:cNvSpPr>
            <a:spLocks noGrp="1"/>
          </p:cNvSpPr>
          <p:nvPr>
            <p:ph type="dt" sz="half" idx="10"/>
          </p:nvPr>
        </p:nvSpPr>
        <p:spPr/>
        <p:txBody>
          <a:bodyPr/>
          <a:lstStyle/>
          <a:p>
            <a:fld id="{16286276-9013-2A43-82D1-BA4685C95117}" type="datetimeFigureOut">
              <a:t>7/26/23</a:t>
            </a:fld>
            <a:endParaRPr lang="en-US"/>
          </a:p>
        </p:txBody>
      </p:sp>
      <p:sp>
        <p:nvSpPr>
          <p:cNvPr id="5" name="Footer Placeholder 4">
            <a:extLst>
              <a:ext uri="{FF2B5EF4-FFF2-40B4-BE49-F238E27FC236}">
                <a16:creationId xmlns:a16="http://schemas.microsoft.com/office/drawing/2014/main" id="{227315FA-BCCC-2ABC-ACA2-5E0C6CEF1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603C4-A76D-7A84-168E-060D2B068902}"/>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93740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AB02FF-EECD-334D-5725-B39C40CD39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768F00-C914-3B13-0367-6D81292821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E1A78-ED9B-3691-96EB-5C0EB704CC80}"/>
              </a:ext>
            </a:extLst>
          </p:cNvPr>
          <p:cNvSpPr>
            <a:spLocks noGrp="1"/>
          </p:cNvSpPr>
          <p:nvPr>
            <p:ph type="dt" sz="half" idx="10"/>
          </p:nvPr>
        </p:nvSpPr>
        <p:spPr/>
        <p:txBody>
          <a:bodyPr/>
          <a:lstStyle/>
          <a:p>
            <a:fld id="{16286276-9013-2A43-82D1-BA4685C95117}" type="datetimeFigureOut">
              <a:t>7/26/23</a:t>
            </a:fld>
            <a:endParaRPr lang="en-US"/>
          </a:p>
        </p:txBody>
      </p:sp>
      <p:sp>
        <p:nvSpPr>
          <p:cNvPr id="5" name="Footer Placeholder 4">
            <a:extLst>
              <a:ext uri="{FF2B5EF4-FFF2-40B4-BE49-F238E27FC236}">
                <a16:creationId xmlns:a16="http://schemas.microsoft.com/office/drawing/2014/main" id="{CD3E0378-2403-D8A8-54CC-05A3BEED2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54D63-4319-317A-696B-C3EA4B47E06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85561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F12F-3D3D-6A09-2E35-EAD0C90AC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368E21-870B-193E-8931-72FD7C38AA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93E1-1A44-D49B-EE6B-0C6F21404F05}"/>
              </a:ext>
            </a:extLst>
          </p:cNvPr>
          <p:cNvSpPr>
            <a:spLocks noGrp="1"/>
          </p:cNvSpPr>
          <p:nvPr>
            <p:ph type="dt" sz="half" idx="10"/>
          </p:nvPr>
        </p:nvSpPr>
        <p:spPr/>
        <p:txBody>
          <a:bodyPr/>
          <a:lstStyle/>
          <a:p>
            <a:fld id="{16286276-9013-2A43-82D1-BA4685C95117}" type="datetimeFigureOut">
              <a:t>7/26/23</a:t>
            </a:fld>
            <a:endParaRPr lang="en-US"/>
          </a:p>
        </p:txBody>
      </p:sp>
      <p:sp>
        <p:nvSpPr>
          <p:cNvPr id="5" name="Footer Placeholder 4">
            <a:extLst>
              <a:ext uri="{FF2B5EF4-FFF2-40B4-BE49-F238E27FC236}">
                <a16:creationId xmlns:a16="http://schemas.microsoft.com/office/drawing/2014/main" id="{877064A9-6EAD-6647-B6CB-F24B6F708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46CF0-740D-F941-2552-93AF02201266}"/>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948861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D88C-E684-0092-0D27-0A9FFD171D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04D4E3-9349-5B4E-DEFB-7ADB229292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B33B29-2069-185B-154E-83B4327982C4}"/>
              </a:ext>
            </a:extLst>
          </p:cNvPr>
          <p:cNvSpPr>
            <a:spLocks noGrp="1"/>
          </p:cNvSpPr>
          <p:nvPr>
            <p:ph type="dt" sz="half" idx="10"/>
          </p:nvPr>
        </p:nvSpPr>
        <p:spPr/>
        <p:txBody>
          <a:bodyPr/>
          <a:lstStyle/>
          <a:p>
            <a:fld id="{16286276-9013-2A43-82D1-BA4685C95117}" type="datetimeFigureOut">
              <a:t>7/26/23</a:t>
            </a:fld>
            <a:endParaRPr lang="en-US"/>
          </a:p>
        </p:txBody>
      </p:sp>
      <p:sp>
        <p:nvSpPr>
          <p:cNvPr id="5" name="Footer Placeholder 4">
            <a:extLst>
              <a:ext uri="{FF2B5EF4-FFF2-40B4-BE49-F238E27FC236}">
                <a16:creationId xmlns:a16="http://schemas.microsoft.com/office/drawing/2014/main" id="{0428DB26-E691-EBF7-87CA-8BD4D97E0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CFEAD-6332-0882-351E-3AD7AFFFECA7}"/>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46009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FA89-7A8C-2BF1-56CD-508B1E3AE9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41508-596D-D8B8-26A5-1B6CEF8D4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81378C-B8B8-D5FE-0A75-376AA5292C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A08E7F-3616-927D-844D-CBA72BC67592}"/>
              </a:ext>
            </a:extLst>
          </p:cNvPr>
          <p:cNvSpPr>
            <a:spLocks noGrp="1"/>
          </p:cNvSpPr>
          <p:nvPr>
            <p:ph type="dt" sz="half" idx="10"/>
          </p:nvPr>
        </p:nvSpPr>
        <p:spPr/>
        <p:txBody>
          <a:bodyPr/>
          <a:lstStyle/>
          <a:p>
            <a:fld id="{16286276-9013-2A43-82D1-BA4685C95117}" type="datetimeFigureOut">
              <a:t>7/26/23</a:t>
            </a:fld>
            <a:endParaRPr lang="en-US"/>
          </a:p>
        </p:txBody>
      </p:sp>
      <p:sp>
        <p:nvSpPr>
          <p:cNvPr id="6" name="Footer Placeholder 5">
            <a:extLst>
              <a:ext uri="{FF2B5EF4-FFF2-40B4-BE49-F238E27FC236}">
                <a16:creationId xmlns:a16="http://schemas.microsoft.com/office/drawing/2014/main" id="{6558E9C8-FE23-8D40-43FF-7818A026A2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E8D37-47EA-3C05-517B-2F85706E13B0}"/>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322244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0495-D3B5-8FE7-8A3A-C5B2727B1B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25AB79-3B1C-0ED7-23AF-4A8ADD4296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B6335-12A0-B132-55DA-56997016F4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1792DF-BF6E-04E5-BFF5-08BD5B478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99D652-4C1F-B377-280F-5B572A11FC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3AB3D8-A558-F32C-0F6C-8E2295130683}"/>
              </a:ext>
            </a:extLst>
          </p:cNvPr>
          <p:cNvSpPr>
            <a:spLocks noGrp="1"/>
          </p:cNvSpPr>
          <p:nvPr>
            <p:ph type="dt" sz="half" idx="10"/>
          </p:nvPr>
        </p:nvSpPr>
        <p:spPr/>
        <p:txBody>
          <a:bodyPr/>
          <a:lstStyle/>
          <a:p>
            <a:fld id="{16286276-9013-2A43-82D1-BA4685C95117}" type="datetimeFigureOut">
              <a:t>7/26/23</a:t>
            </a:fld>
            <a:endParaRPr lang="en-US"/>
          </a:p>
        </p:txBody>
      </p:sp>
      <p:sp>
        <p:nvSpPr>
          <p:cNvPr id="8" name="Footer Placeholder 7">
            <a:extLst>
              <a:ext uri="{FF2B5EF4-FFF2-40B4-BE49-F238E27FC236}">
                <a16:creationId xmlns:a16="http://schemas.microsoft.com/office/drawing/2014/main" id="{8C219288-AD7A-3282-E5DF-333FFFC4C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E91949-9DF7-7EFE-416F-D6305FF02DDA}"/>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9468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3D81-55BB-5F96-1196-26A5703482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A9AC36-FAC6-A4C4-5460-EEAEC1B5CD49}"/>
              </a:ext>
            </a:extLst>
          </p:cNvPr>
          <p:cNvSpPr>
            <a:spLocks noGrp="1"/>
          </p:cNvSpPr>
          <p:nvPr>
            <p:ph type="dt" sz="half" idx="10"/>
          </p:nvPr>
        </p:nvSpPr>
        <p:spPr/>
        <p:txBody>
          <a:bodyPr/>
          <a:lstStyle/>
          <a:p>
            <a:fld id="{16286276-9013-2A43-82D1-BA4685C95117}" type="datetimeFigureOut">
              <a:t>7/26/23</a:t>
            </a:fld>
            <a:endParaRPr lang="en-US"/>
          </a:p>
        </p:txBody>
      </p:sp>
      <p:sp>
        <p:nvSpPr>
          <p:cNvPr id="4" name="Footer Placeholder 3">
            <a:extLst>
              <a:ext uri="{FF2B5EF4-FFF2-40B4-BE49-F238E27FC236}">
                <a16:creationId xmlns:a16="http://schemas.microsoft.com/office/drawing/2014/main" id="{ACEB1433-EF97-53CD-FFA5-599DF825D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E68FD2-26E5-FFE6-4ACD-83B095981312}"/>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25742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5D5769-FB8F-7676-6B25-5EBA32B25F72}"/>
              </a:ext>
            </a:extLst>
          </p:cNvPr>
          <p:cNvSpPr>
            <a:spLocks noGrp="1"/>
          </p:cNvSpPr>
          <p:nvPr>
            <p:ph type="dt" sz="half" idx="10"/>
          </p:nvPr>
        </p:nvSpPr>
        <p:spPr/>
        <p:txBody>
          <a:bodyPr/>
          <a:lstStyle/>
          <a:p>
            <a:fld id="{16286276-9013-2A43-82D1-BA4685C95117}" type="datetimeFigureOut">
              <a:t>7/26/23</a:t>
            </a:fld>
            <a:endParaRPr lang="en-US"/>
          </a:p>
        </p:txBody>
      </p:sp>
      <p:sp>
        <p:nvSpPr>
          <p:cNvPr id="3" name="Footer Placeholder 2">
            <a:extLst>
              <a:ext uri="{FF2B5EF4-FFF2-40B4-BE49-F238E27FC236}">
                <a16:creationId xmlns:a16="http://schemas.microsoft.com/office/drawing/2014/main" id="{B6792E3F-F71A-D744-45DE-85B2710390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6E25D8-219F-7305-3844-4703C5E5F54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317178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7D570-06BE-22E1-B810-4D69936FD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BFEFE4-BB75-6E65-2899-3703E92ED0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FEB9C2-F3DB-B576-224D-3FDA3DDFF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924BA-FA14-81E6-46BF-4DC0ACFE74DC}"/>
              </a:ext>
            </a:extLst>
          </p:cNvPr>
          <p:cNvSpPr>
            <a:spLocks noGrp="1"/>
          </p:cNvSpPr>
          <p:nvPr>
            <p:ph type="dt" sz="half" idx="10"/>
          </p:nvPr>
        </p:nvSpPr>
        <p:spPr/>
        <p:txBody>
          <a:bodyPr/>
          <a:lstStyle/>
          <a:p>
            <a:fld id="{16286276-9013-2A43-82D1-BA4685C95117}" type="datetimeFigureOut">
              <a:t>7/26/23</a:t>
            </a:fld>
            <a:endParaRPr lang="en-US"/>
          </a:p>
        </p:txBody>
      </p:sp>
      <p:sp>
        <p:nvSpPr>
          <p:cNvPr id="6" name="Footer Placeholder 5">
            <a:extLst>
              <a:ext uri="{FF2B5EF4-FFF2-40B4-BE49-F238E27FC236}">
                <a16:creationId xmlns:a16="http://schemas.microsoft.com/office/drawing/2014/main" id="{4BFACD7B-C82D-408A-896E-02E718FB55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B12BD-21E4-1209-4294-DF6CA4FB3DBE}"/>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74121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B197-43DE-26A9-FBD5-F922DB56A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49AB21-2CEA-875A-6CBF-75B078D3A5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7183E7-34CA-DF9E-984A-606380071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D1642-EBDC-1BB8-58FC-14A4C3ACEBE6}"/>
              </a:ext>
            </a:extLst>
          </p:cNvPr>
          <p:cNvSpPr>
            <a:spLocks noGrp="1"/>
          </p:cNvSpPr>
          <p:nvPr>
            <p:ph type="dt" sz="half" idx="10"/>
          </p:nvPr>
        </p:nvSpPr>
        <p:spPr/>
        <p:txBody>
          <a:bodyPr/>
          <a:lstStyle/>
          <a:p>
            <a:fld id="{16286276-9013-2A43-82D1-BA4685C95117}" type="datetimeFigureOut">
              <a:t>7/26/23</a:t>
            </a:fld>
            <a:endParaRPr lang="en-US"/>
          </a:p>
        </p:txBody>
      </p:sp>
      <p:sp>
        <p:nvSpPr>
          <p:cNvPr id="6" name="Footer Placeholder 5">
            <a:extLst>
              <a:ext uri="{FF2B5EF4-FFF2-40B4-BE49-F238E27FC236}">
                <a16:creationId xmlns:a16="http://schemas.microsoft.com/office/drawing/2014/main" id="{A7660FC4-1F32-B58B-D652-941B433D0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CC0798-2750-3A94-2B3A-695DA7ABEFD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57753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58682-75F9-C5EA-F27F-548F063002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42A268-0258-C17B-1F8F-68BA2735B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12A94D-D8D6-D318-7837-4C19ED151B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86276-9013-2A43-82D1-BA4685C95117}" type="datetimeFigureOut">
              <a:t>7/26/23</a:t>
            </a:fld>
            <a:endParaRPr lang="en-US"/>
          </a:p>
        </p:txBody>
      </p:sp>
      <p:sp>
        <p:nvSpPr>
          <p:cNvPr id="5" name="Footer Placeholder 4">
            <a:extLst>
              <a:ext uri="{FF2B5EF4-FFF2-40B4-BE49-F238E27FC236}">
                <a16:creationId xmlns:a16="http://schemas.microsoft.com/office/drawing/2014/main" id="{483D65C9-1B5B-5F28-B659-EB418FAC67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100E21-0F36-45EE-1A56-BB99C66DA9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A1A7C-04A5-B94C-8298-87E642159084}" type="slidenum">
              <a:t>‹#›</a:t>
            </a:fld>
            <a:endParaRPr lang="en-US"/>
          </a:p>
        </p:txBody>
      </p:sp>
    </p:spTree>
    <p:extLst>
      <p:ext uri="{BB962C8B-B14F-4D97-AF65-F5344CB8AC3E}">
        <p14:creationId xmlns:p14="http://schemas.microsoft.com/office/powerpoint/2010/main" val="422957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redirect?event=video_description&amp;redir_token=QUFFLUhqa1lZTUJFY0o4T040RGFaSmtxV2xtcTVXejZwd3xBQ3Jtc0tsNEMwVGJuYzBJcjZpdllBWUw1NlVJakdXejVUcXU0UE53MlA5dVlCN29MUkNMSUUyanFPVFBSdmczZ0IzMzM4aEZQMWhZWGJNd2FsdDhnVktmRnRPdDhaeTRHazZwUjBlVW4wRzMxWUE3RzA2WFhiQQ&amp;q=https%3A%2F%2Famzn.to%2F3EBYw83&amp;v=C01uuUs2Zd4" TargetMode="External"/><Relationship Id="rId13" Type="http://schemas.openxmlformats.org/officeDocument/2006/relationships/hyperlink" Target="https://www.youtube.com/redirect?event=video_description&amp;redir_token=QUFFLUhqa0xydWxhZEZMMXlFNHNFTmhEMk4wNzFkeTd6d3xBQ3Jtc0treU5TeVhCMGRkV3FwTm9LYnBLNUlYdDJrTjRvRjhmTDVVa3BRSlpFMGRkcDd4SWY2ZUx3Wkk4TlBJX3dDSnBXUHJscEkyZDhqaUtxb0I2NlFqNDdfSDFvMExyOGZQdXlGTkVPRTBBcmk3ZWJqNHgwNA&amp;q=https%3A%2F%2Famzn.to%2F42MB5nw&amp;v=Am88NYRB-os" TargetMode="External"/><Relationship Id="rId18" Type="http://schemas.openxmlformats.org/officeDocument/2006/relationships/hyperlink" Target="https://www.youtube.com/redirect?event=video_description&amp;redir_token=QUFFLUhqbU5LWGdMN01CU1ZEc0FUb2czdlJGVDVLTWxWUXxBQ3Jtc0tsVWEwbHlmandmWjJqb1FodlVqcEYzQWJZaDV4VWU3bHpDOEJldVItaHp4bVgycUJlUzVrM3pDNGdCcnloeHMwb1QtRlJaTzFkeGk2bHJMcHhvemtZbDNtcTdkTU8wSFJueE12Y1lpcXEzZXBkSWNsWQ&amp;q=https%3A%2F%2Famzn.to%2F44LAfsO&amp;v=Am88NYRB-os" TargetMode="External"/><Relationship Id="rId26" Type="http://schemas.openxmlformats.org/officeDocument/2006/relationships/hyperlink" Target="https://www.youtube.com/redirect?event=video_description&amp;redir_token=QUFFLUhqbFBhNUdMcG0yQlZSNUx6TE5nb0VsN2VtX0lJQXxBQ3Jtc0tsN3hhdXptREZES0EwMXRUd3dRSEo0aWZ2U1kyVTBXdUxGRGV1MFhYYXQ2dmx1YndqenBKa282NjFhOThkUDA4bTdSUUlGbW9ENFBMcW1uZXpCb081aHdBWE5jVGlDMWxXLWIyMHF2NTNvbkZyYmdZcw&amp;q=https%3A%2F%2Famzn.to%2F36JiMrI&amp;v=eXKbMhNcKjs" TargetMode="External"/><Relationship Id="rId3" Type="http://schemas.openxmlformats.org/officeDocument/2006/relationships/image" Target="../media/image1.png"/><Relationship Id="rId21" Type="http://schemas.openxmlformats.org/officeDocument/2006/relationships/hyperlink" Target="https://www.youtube.com/redirect?event=video_description&amp;redir_token=QUFFLUhqbWZrbXhya1FoRWhGX0otYUhlTmZLTHVNUjZuZ3xBQ3Jtc0trNV9ueTd0Z2RmbHdreWFFSmZ3RUNRZHlkbjliTlJKWEJLLTNjcTJXMkpxUEVyVzNhVjN2MFNBVy1CNzludTNWSy1hQUdJekFla2sxNWEtVUR3aGIxUDNPX3dUbFgtanBDdFJvbGtBVWlPd254OXgxTQ&amp;q=https%3A%2F%2Famzn.to%2F44R5d2P&amp;v=Am88NYRB-os" TargetMode="External"/><Relationship Id="rId7" Type="http://schemas.openxmlformats.org/officeDocument/2006/relationships/hyperlink" Target="https://www.youtube.com/redirect?event=video_description&amp;redir_token=QUFFLUhqbHVYa0RCZWQwOWRCc1YtZVFSQzFFZ2dFMTJ5UXxBQ3Jtc0trNlN0NzJOOTBfaEVyOElYVlJMTTV5ODMyb0w1ZnVicW9zcmUzRjFaVkxGY2pfang2RFFfdHRwWnV4VzVycFN3cVNTMHV2V2RkeUxFVkNPZURLZlZJNzk3bmxtU1hKcHFvOEhwN1pPZTZoYjAxc2pfMA&amp;q=https%3A%2F%2Famzn.to%2F3xEPgOV&amp;v=C01uuUs2Zd4" TargetMode="External"/><Relationship Id="rId12" Type="http://schemas.openxmlformats.org/officeDocument/2006/relationships/hyperlink" Target="https://www.youtube.com/redirect?event=video_description&amp;redir_token=QUFFLUhqbUV5YzFQMHZRSkprUVNYQV9lLXJRbm1iRE0zd3xBQ3Jtc0ttYThhZ1c0bkV5ZVhjTUJ4UUdWZENjcjVYUmF5bnVQQ2xXbVV4WHVVbFhOb211WnB1V25WRGN2dkFyeTBQQ2hrRkx4VU50Rzl2MFliVl9DLThfem5DNUFkcjRCRUg0MWd4Sl8wWURaVGdtNThTUGEwNA&amp;q=https%3A%2F%2Famzn.to%2F36t2ZNI&amp;v=C01uuUs2Zd4" TargetMode="External"/><Relationship Id="rId17" Type="http://schemas.openxmlformats.org/officeDocument/2006/relationships/hyperlink" Target="https://www.youtube.com/redirect?event=video_description&amp;redir_token=QUFFLUhqbE5vNVJpMko0T0JTSS1TOXB4SmtSWDVXbTA0UXxBQ3Jtc0tucld6QzhSYmhVX1Y5b1hhX084QmtzS193d1pXVEh3aFNURk5jWGlmVFUzcjBxdWdtYkZ1WTFYaVp3TnpKV1h0aEMwbkhZNmpOYnBtTlRZNVRfTnAwMEJ0VjIxdG5jXzdXQWEzc2lDTndqQ2w0bUxKaw&amp;q=https%3A%2F%2Famzn.to%2F41zyGvg&amp;v=Am88NYRB-os" TargetMode="External"/><Relationship Id="rId25" Type="http://schemas.openxmlformats.org/officeDocument/2006/relationships/hyperlink" Target="https://www.youtube.com/redirect?event=video_description&amp;redir_token=QUFFLUhqa3lyMjNiR1RUVlY5TVZibEpuY051RFhtejl3d3xBQ3Jtc0tsYUdIZ3ktbnN5ckk0bTNTSS1lQXhabEJfMTNFMkdlSTJnTHlDT3ZyZldMUVNBMGVfUUdJeTVibmdFeTJhXzA5RWg0RXpaVGpXOWV2TW9qcllVQzB6Nll0M1d3XzdNY0dGMFdxMDJRX0VnVDlYY3BTYw&amp;q=https%3A%2F%2Famzn.to%2F3wJF1bP&amp;v=eXKbMhNcKjs" TargetMode="External"/><Relationship Id="rId2" Type="http://schemas.openxmlformats.org/officeDocument/2006/relationships/hyperlink" Target="https://www.youtube.com/watch?v=gSLtPlK52eY" TargetMode="External"/><Relationship Id="rId16" Type="http://schemas.openxmlformats.org/officeDocument/2006/relationships/hyperlink" Target="https://www.youtube.com/redirect?event=video_description&amp;redir_token=QUFFLUhqbnZoYXhaZV9QOEhvdW43SlhYdS0yQnFaVTEyUXxBQ3Jtc0ttZHNrU1JCYkU0SWNEZG5LYkVab2lpaFVzUHhWUlVGMDNMVGtUUUdTV0FVZkhsUS1WMVdXME11b1FrM3hSaXc3SmdhNmFkSUdsR1A0aGtEZ3hvNkRfZGxvZHE2cjJJUWt5NWpFX01uMlhUbDdZX3hOUQ&amp;q=https%3A%2F%2Famzn.to%2F41vLRgE&amp;v=Am88NYRB-os" TargetMode="External"/><Relationship Id="rId20" Type="http://schemas.openxmlformats.org/officeDocument/2006/relationships/hyperlink" Target="https://www.youtube.com/redirect?event=video_description&amp;redir_token=QUFFLUhqbjhUeUtoQ0RSZy1KU1Nfc0dLX0lHcE1JNFBVUXxBQ3Jtc0tuWHh6NEc0b2tfcUJ0MTJlTW92eGw4Qk9CY1Zzc0czWkRSLWxfRDZabHpEYU9GZDJoUWszbG8zQzA5S0VWcUZkbnpZVU9RNDBNQy1zWXAwdEh0TUJRM2xXcTNoU3lBVmZXMmt3c21pMWxSaEhKVEhTdw&amp;q=https%3A%2F%2Famzn.to%2F3O3wWXX&amp;v=Am88NYRB-os" TargetMode="External"/><Relationship Id="rId29"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s://www.youtube.com/redirect?event=video_description&amp;redir_token=QUFFLUhqbjJiNlN2Y3VUVlMxaXdldlRkTVlVVU1kNXhzZ3xBQ3Jtc0tuOEtuSnRKZVhMSUo1YXA5eHZYU0lWMl8wOTZ6SUM2Q3ZzcWpZU2Vrcl85bDEwRVJqVFhDeDNSTGZCTWdtZzhTYUxKd19NRlJUNlJCOXpvQXhpUXRPODRLR2JPNTRoYkZYUldmdnI5Ni1ZdmpaOV93SQ&amp;q=https%3A%2F%2Famzn.to%2F3ErxJvb&amp;v=C01uuUs2Zd4" TargetMode="External"/><Relationship Id="rId11" Type="http://schemas.openxmlformats.org/officeDocument/2006/relationships/hyperlink" Target="https://www.youtube.com/redirect?event=video_description&amp;redir_token=QUFFLUhqa3FKWlJqQjBJNHU3LVRPakNXY2tCOUZEQ3VZUXxBQ3Jtc0ttbG5yTUlUbWt3SVBLdmRqYTJoaUp6Z1Z3U29DdEZucTJ4NWw3UTE0T3F6T3lNTkdCLWdYYzNhMElvbmRkVlplMG1sYkVXbWZGeHFjel9EOTc2QkVZaU9sT2JrM25yd0tWY3FnUE1NZDB6OXg1OXJNNA&amp;q=https%3A%2F%2Famzn.to%2F387Yk44&amp;v=C01uuUs2Zd4" TargetMode="External"/><Relationship Id="rId24" Type="http://schemas.openxmlformats.org/officeDocument/2006/relationships/hyperlink" Target="https://www.youtube.com/redirect?event=video_description&amp;redir_token=QUFFLUhqa2JYTnVFZTZVdWxHLVFrSEhadjBGRURzMHZUUXxBQ3Jtc0tsSzBBTU0zNEVhUzBrUzBoZUFubHpYWXBxOTlBSlY1eG9FQkpjWVg2em8xdXJSQXR4M2JjT3ZsVUpldnRIdExkTmNqb2ZRMUE2R0NuNzRZUnVCRXYtZzJ2NHd6QXVHb0hZVnZ1WjU4LURubkVOel9GOA&amp;q=https%3A%2F%2Famzn.to%2F3iKsblx&amp;v=eXKbMhNcKjs" TargetMode="External"/><Relationship Id="rId5" Type="http://schemas.openxmlformats.org/officeDocument/2006/relationships/image" Target="../media/image3.png"/><Relationship Id="rId15" Type="http://schemas.openxmlformats.org/officeDocument/2006/relationships/hyperlink" Target="https://www.youtube.com/redirect?event=video_description&amp;redir_token=QUFFLUhqbVp2eWgtWWVDSGJYMU5iaWN6VzFHTkUyVDJTZ3xBQ3Jtc0tsMEI1T0pSbDRpTTIxVi1lcFcyUXljdjdER2lnMzJlSld1aFFWa1FrMUFRa3pROFFTQmJKMkZybVdPS05vbWQ1OG5lRnBUMU1FNnlCYl9XVlFjcWpqWk10OUlzY05zLVN1b3FJRDhZZTVidEdoUVo1QQ&amp;q=https%3A%2F%2Famzn.to%2F41ryyhj&amp;v=Am88NYRB-os" TargetMode="External"/><Relationship Id="rId23" Type="http://schemas.openxmlformats.org/officeDocument/2006/relationships/hyperlink" Target="https://www.youtube.com/redirect?event=video_description&amp;redir_token=QUFFLUhqbnltb3p1aVc0R0RiODBGWEJZR3FDeEdhdjl6UXxBQ3Jtc0trbFVadFBPbklBNXJiSHZTUzZucmNGYnJfOU81cUJhTFd2RldHR3h3V3NmU19rVEFZcWwxVkJGZTNzUGJ0ajdBNndKVmdwbUprNlVFbjZxWHpXdmNrdjZaWC1DZXFTV1J5dGV4YXRtUEctb2VhR2tvaw&amp;q=https%3A%2F%2Famzn.to%2F3qPjomz&amp;v=eXKbMhNcKjs" TargetMode="External"/><Relationship Id="rId28" Type="http://schemas.openxmlformats.org/officeDocument/2006/relationships/image" Target="../media/image4.png"/><Relationship Id="rId10" Type="http://schemas.openxmlformats.org/officeDocument/2006/relationships/hyperlink" Target="https://www.youtube.com/redirect?event=video_description&amp;redir_token=QUFFLUhqbHJ0YzVGVHhQdUhXWkRBeWxWMTZsZDgwNkIzQXxBQ3Jtc0trY3Z4YUFJWjJ5V0h6ekpQTTVxTE5YRHRwTVNnSm9SMFJvWVhwbDV6Q3QtdGRZRXBKMkY1Sl9IWkpLVGM4MDY3N2F5TFVHZVVSU0U0SUVrd0NRcnFyZUEwNGhyQno4dXZ1RDNSY2pEUklDNjFpRlVfQQ&amp;q=https%3A%2F%2Famzn.to%2F3vo0G76&amp;v=C01uuUs2Zd4" TargetMode="External"/><Relationship Id="rId19" Type="http://schemas.openxmlformats.org/officeDocument/2006/relationships/hyperlink" Target="https://www.youtube.com/redirect?event=video_description&amp;redir_token=QUFFLUhqbXVrU0V2MmZxazNzTzF2TW9OOERKNjlMeHZ4UXxBQ3Jtc0tsLW9TY1c5SlNWekVMaEI2NXF4NUFoeDNRVkhHT3h3RzFzVjBDbHBUeVJxczBYd2FRUGtsdXh6emFld1dVUktINHZ0bEI4TmJiNnJUU085YW9NYkJvRHlCYTVlQVdnamQwcXNELWFPTFp5T19xSnZMcw&amp;q=https%3A%2F%2Famzn.to%2F455rZEm&amp;v=Am88NYRB-os" TargetMode="External"/><Relationship Id="rId4" Type="http://schemas.openxmlformats.org/officeDocument/2006/relationships/image" Target="../media/image2.png"/><Relationship Id="rId9" Type="http://schemas.openxmlformats.org/officeDocument/2006/relationships/hyperlink" Target="https://www.youtube.com/redirect?event=video_description&amp;redir_token=QUFFLUhqbHQ3NjQ3S3Z0ZWdPeUxMdDRST3NfdENEOXlSUXxBQ3Jtc0tta3YzNHdxRG9PbWtVOGhFN01EVm1ybDlpRTgxTkpINUFqbmlrd256TDJQS1AydHhSRWJYMk02cmgyRzgzRk9iUjg1ZlktdUVRaWRvUG0tRkNIYm1IdTMzMEJYel8tSEdUWkZXejVGdXJGcGJodUItaw&amp;q=https%3A%2F%2Famzn.to%2F36xFLGk&amp;v=C01uuUs2Zd4" TargetMode="External"/><Relationship Id="rId14" Type="http://schemas.openxmlformats.org/officeDocument/2006/relationships/hyperlink" Target="https://www.youtube.com/redirect?event=video_description&amp;redir_token=QUFFLUhqa1oyRmpZYnQ3Yl8zMHh2bG5QWmZMT01xTzJ4UXxBQ3Jtc0tuQW9xdTlKM0c4TFNwS1VlYU1mYWZIZXRucUdGTWx0MEJMdzFhVUEtOTFnY3dZWFZ4T2xoQjUtbTVOVXNabTc1cjNzRDFjQ0h4bkNpSWl2blFKZWRKbm80eTBhc0VlQzJGUG13Y2Q4Qmh6b3FrbjB4NA&amp;q=https%3A%2F%2Famzn.to%2F42S0CM7&amp;v=Am88NYRB-os" TargetMode="External"/><Relationship Id="rId22" Type="http://schemas.openxmlformats.org/officeDocument/2006/relationships/hyperlink" Target="https://www.youtube.com/redirect?event=video_description&amp;redir_token=QUFFLUhqbi11YXZRTnFMT19xUlVWcUhyMFlCaXFzQVlld3xBQ3Jtc0tsdmk5djZYcml6eDlPYUg1djE1dkV0Q21wQ0xhNzNuLTYxS05SbjQxa0lHV2RET21QNlZUSTFTOUZab3lxZFdzOGFjQmZ0UGN5R3JFcFFpM2hxZkJJZDRNV2FMMDhHenhUdHJfN1hjc2NpTW9TeVFZOA&amp;q=https%3A%2F%2Famzn.to%2F455rY3g&amp;v=Am88NYRB-os" TargetMode="External"/><Relationship Id="rId27" Type="http://schemas.openxmlformats.org/officeDocument/2006/relationships/hyperlink" Target="https://www.youtube.com/redirect?event=video_description&amp;redir_token=QUFFLUhqbFpmbDE2YzdTTUVOS0NZZ0t1OXJHa2tuQVRrQXxBQ3Jtc0tsT3A2QmFuaGw4RVFkUnhXbTNianNTUU1RSHBfNmh2MnQzQWctOFpfYllpRVRYaWNReUxRRWk1dEhfdklod0F5NUFTTGlJUHN0SGJ0M1pUZVBYUEN5ekpFVmxteThLR2xCaDdWZmdqVHFGMEtDLUJFUQ&amp;q=https%3A%2F%2Famzn.to%2F3qMAPUU&amp;v=eXKbMhNcKj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3A29CC6-BDE5-3C43-4113-ECCD1C68D852}"/>
              </a:ext>
            </a:extLst>
          </p:cNvPr>
          <p:cNvSpPr txBox="1"/>
          <p:nvPr/>
        </p:nvSpPr>
        <p:spPr>
          <a:xfrm>
            <a:off x="159008" y="34881"/>
            <a:ext cx="4205842" cy="523220"/>
          </a:xfrm>
          <a:prstGeom prst="rect">
            <a:avLst/>
          </a:prstGeom>
          <a:noFill/>
        </p:spPr>
        <p:txBody>
          <a:bodyPr wrap="square" rtlCol="0">
            <a:spAutoFit/>
          </a:bodyPr>
          <a:lstStyle/>
          <a:p>
            <a:r>
              <a:rPr lang="en-US" sz="2800" b="1" dirty="0">
                <a:solidFill>
                  <a:srgbClr val="0070C0"/>
                </a:solidFill>
                <a:latin typeface="Calibri" panose="020F0502020204030204" pitchFamily="34" charset="0"/>
                <a:cs typeface="Calibri" panose="020F0502020204030204" pitchFamily="34" charset="0"/>
              </a:rPr>
              <a:t>How to Kill House Ants</a:t>
            </a:r>
            <a:endParaRPr lang="en-US" sz="2400" dirty="0">
              <a:solidFill>
                <a:srgbClr val="0070C0"/>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D0960EDE-800B-A678-3584-E2A590869989}"/>
              </a:ext>
            </a:extLst>
          </p:cNvPr>
          <p:cNvSpPr txBox="1"/>
          <p:nvPr/>
        </p:nvSpPr>
        <p:spPr>
          <a:xfrm>
            <a:off x="159008" y="558101"/>
            <a:ext cx="4511399" cy="2862322"/>
          </a:xfrm>
          <a:prstGeom prst="rect">
            <a:avLst/>
          </a:prstGeom>
          <a:solidFill>
            <a:schemeClr val="accent4">
              <a:lumMod val="20000"/>
              <a:lumOff val="80000"/>
            </a:schemeClr>
          </a:solidFill>
          <a:ln>
            <a:solidFill>
              <a:srgbClr val="FF0000"/>
            </a:solidFill>
          </a:ln>
        </p:spPr>
        <p:txBody>
          <a:bodyPr wrap="square">
            <a:spAutoFit/>
          </a:bodyPr>
          <a:lstStyle/>
          <a:p>
            <a:r>
              <a:rPr lang="en-US" sz="1000" b="0" i="0" dirty="0">
                <a:solidFill>
                  <a:srgbClr val="202122"/>
                </a:solidFill>
                <a:effectLst/>
                <a:latin typeface="Calibri" panose="020F0502020204030204" pitchFamily="34" charset="0"/>
                <a:cs typeface="Calibri" panose="020F0502020204030204" pitchFamily="34" charset="0"/>
                <a:hlinkClick r:id="rId2"/>
              </a:rPr>
              <a:t>https://</a:t>
            </a:r>
            <a:r>
              <a:rPr lang="en-US" sz="1000" b="0" i="0" dirty="0" err="1">
                <a:solidFill>
                  <a:srgbClr val="202122"/>
                </a:solidFill>
                <a:effectLst/>
                <a:latin typeface="Calibri" panose="020F0502020204030204" pitchFamily="34" charset="0"/>
                <a:cs typeface="Calibri" panose="020F0502020204030204" pitchFamily="34" charset="0"/>
                <a:hlinkClick r:id="rId2"/>
              </a:rPr>
              <a:t>www.youtube.com</a:t>
            </a:r>
            <a:r>
              <a:rPr lang="en-US" sz="1000" b="0" i="0" dirty="0">
                <a:solidFill>
                  <a:srgbClr val="202122"/>
                </a:solidFill>
                <a:effectLst/>
                <a:latin typeface="Calibri" panose="020F0502020204030204" pitchFamily="34" charset="0"/>
                <a:cs typeface="Calibri" panose="020F0502020204030204" pitchFamily="34" charset="0"/>
                <a:hlinkClick r:id="rId2"/>
              </a:rPr>
              <a:t>/</a:t>
            </a:r>
            <a:r>
              <a:rPr lang="en-US" sz="1000" b="0" i="0" dirty="0" err="1">
                <a:solidFill>
                  <a:srgbClr val="202122"/>
                </a:solidFill>
                <a:effectLst/>
                <a:latin typeface="Calibri" panose="020F0502020204030204" pitchFamily="34" charset="0"/>
                <a:cs typeface="Calibri" panose="020F0502020204030204" pitchFamily="34" charset="0"/>
                <a:hlinkClick r:id="rId2"/>
              </a:rPr>
              <a:t>watch?v</a:t>
            </a:r>
            <a:r>
              <a:rPr lang="en-US" sz="1000" b="0" i="0" dirty="0">
                <a:solidFill>
                  <a:srgbClr val="202122"/>
                </a:solidFill>
                <a:effectLst/>
                <a:latin typeface="Calibri" panose="020F0502020204030204" pitchFamily="34" charset="0"/>
                <a:cs typeface="Calibri" panose="020F0502020204030204" pitchFamily="34" charset="0"/>
                <a:hlinkClick r:id="rId2"/>
              </a:rPr>
              <a:t>=gSLtPlK52eY</a:t>
            </a:r>
            <a:endParaRPr lang="en-US" sz="1000" b="0" i="0" dirty="0">
              <a:solidFill>
                <a:srgbClr val="202122"/>
              </a:solidFill>
              <a:effectLst/>
              <a:latin typeface="Calibri" panose="020F0502020204030204" pitchFamily="34" charset="0"/>
              <a:cs typeface="Calibri" panose="020F0502020204030204" pitchFamily="34" charset="0"/>
            </a:endParaRPr>
          </a:p>
          <a:p>
            <a:endParaRPr lang="en-US" sz="1000" dirty="0">
              <a:solidFill>
                <a:srgbClr val="202122"/>
              </a:solidFill>
              <a:latin typeface="Calibri" panose="020F0502020204030204" pitchFamily="34" charset="0"/>
              <a:cs typeface="Calibri" panose="020F0502020204030204" pitchFamily="34" charset="0"/>
            </a:endParaRPr>
          </a:p>
          <a:p>
            <a:r>
              <a:rPr lang="en-US" sz="1000" dirty="0">
                <a:solidFill>
                  <a:srgbClr val="202122"/>
                </a:solidFill>
                <a:latin typeface="Calibri" panose="020F0502020204030204" pitchFamily="34" charset="0"/>
                <a:cs typeface="Calibri" panose="020F0502020204030204" pitchFamily="34" charset="0"/>
              </a:rPr>
              <a:t>house ants eat sugar &amp; protein</a:t>
            </a:r>
          </a:p>
          <a:p>
            <a:endParaRPr lang="en-US" sz="1000" dirty="0">
              <a:solidFill>
                <a:srgbClr val="202122"/>
              </a:solidFill>
              <a:latin typeface="Calibri" panose="020F0502020204030204" pitchFamily="34" charset="0"/>
              <a:cs typeface="Calibri" panose="020F0502020204030204" pitchFamily="34" charset="0"/>
            </a:endParaRPr>
          </a:p>
          <a:p>
            <a:r>
              <a:rPr lang="en-US" sz="1000" dirty="0">
                <a:solidFill>
                  <a:srgbClr val="202122"/>
                </a:solidFill>
                <a:latin typeface="Calibri" panose="020F0502020204030204" pitchFamily="34" charset="0"/>
                <a:cs typeface="Calibri" panose="020F0502020204030204" pitchFamily="34" charset="0"/>
              </a:rPr>
              <a:t>Find what they eat (give them samples).</a:t>
            </a:r>
          </a:p>
          <a:p>
            <a:r>
              <a:rPr lang="en-US" sz="1000" dirty="0">
                <a:solidFill>
                  <a:srgbClr val="202122"/>
                </a:solidFill>
                <a:latin typeface="Calibri" panose="020F0502020204030204" pitchFamily="34" charset="0"/>
                <a:cs typeface="Calibri" panose="020F0502020204030204" pitchFamily="34" charset="0"/>
              </a:rPr>
              <a:t>Then give them what they eat as a bait (with poison). </a:t>
            </a:r>
          </a:p>
          <a:p>
            <a:endParaRPr lang="en-US" sz="1000" dirty="0">
              <a:solidFill>
                <a:srgbClr val="202122"/>
              </a:solidFill>
              <a:latin typeface="Calibri" panose="020F0502020204030204" pitchFamily="34" charset="0"/>
              <a:cs typeface="Calibri" panose="020F0502020204030204" pitchFamily="34" charset="0"/>
            </a:endParaRPr>
          </a:p>
          <a:p>
            <a:r>
              <a:rPr lang="en-US" sz="1000" dirty="0">
                <a:solidFill>
                  <a:srgbClr val="202122"/>
                </a:solidFill>
                <a:latin typeface="Calibri" panose="020F0502020204030204" pitchFamily="34" charset="0"/>
                <a:cs typeface="Calibri" panose="020F0502020204030204" pitchFamily="34" charset="0"/>
              </a:rPr>
              <a:t>The workers bring it to the colony. </a:t>
            </a:r>
            <a:r>
              <a:rPr lang="en-US" sz="1000" b="0" i="0" dirty="0">
                <a:solidFill>
                  <a:srgbClr val="2B2B2B"/>
                </a:solidFill>
                <a:effectLst/>
                <a:latin typeface="Calibri" panose="020F0502020204030204" pitchFamily="34" charset="0"/>
                <a:cs typeface="Calibri" panose="020F0502020204030204" pitchFamily="34" charset="0"/>
              </a:rPr>
              <a:t>They feed it to the larva; the larva digest it and, and then, the by-product from the larva is what the queen and the workers eat. So, you're going to kill off all the stages of the colony. It is very effective – but slow.</a:t>
            </a:r>
          </a:p>
          <a:p>
            <a:endParaRPr lang="en-US" sz="1000" dirty="0">
              <a:solidFill>
                <a:srgbClr val="2B2B2B"/>
              </a:solidFill>
              <a:latin typeface="Calibri" panose="020F0502020204030204" pitchFamily="34" charset="0"/>
              <a:cs typeface="Calibri" panose="020F0502020204030204" pitchFamily="34" charset="0"/>
            </a:endParaRPr>
          </a:p>
          <a:p>
            <a:r>
              <a:rPr lang="en-US" sz="1000" dirty="0">
                <a:solidFill>
                  <a:srgbClr val="202122"/>
                </a:solidFill>
                <a:latin typeface="Calibri" panose="020F0502020204030204" pitchFamily="34" charset="0"/>
                <a:cs typeface="Calibri" panose="020F0502020204030204" pitchFamily="34" charset="0"/>
              </a:rPr>
              <a:t>You can also use different types of pesticides (dust, spray) on areas where you notice ants (especially on their trails, around the edges of the counters, under them, along the baseboard). </a:t>
            </a:r>
          </a:p>
          <a:p>
            <a:endParaRPr lang="en-US" sz="1000" dirty="0">
              <a:solidFill>
                <a:srgbClr val="202122"/>
              </a:solidFill>
              <a:latin typeface="Calibri" panose="020F0502020204030204" pitchFamily="34" charset="0"/>
              <a:cs typeface="Calibri" panose="020F0502020204030204" pitchFamily="34" charset="0"/>
            </a:endParaRPr>
          </a:p>
          <a:p>
            <a:r>
              <a:rPr lang="en-US" sz="1000" dirty="0">
                <a:solidFill>
                  <a:srgbClr val="202122"/>
                </a:solidFill>
                <a:latin typeface="Calibri" panose="020F0502020204030204" pitchFamily="34" charset="0"/>
                <a:cs typeface="Calibri" panose="020F0502020204030204" pitchFamily="34" charset="0"/>
              </a:rPr>
              <a:t>Use something safe (in the house).</a:t>
            </a:r>
          </a:p>
          <a:p>
            <a:endParaRPr lang="en-US" sz="1000" dirty="0">
              <a:solidFill>
                <a:srgbClr val="202122"/>
              </a:solidFill>
              <a:latin typeface="Calibri" panose="020F0502020204030204" pitchFamily="34" charset="0"/>
              <a:cs typeface="Calibri" panose="020F0502020204030204" pitchFamily="34" charset="0"/>
            </a:endParaRPr>
          </a:p>
          <a:p>
            <a:r>
              <a:rPr lang="en-US" sz="1000" dirty="0">
                <a:solidFill>
                  <a:srgbClr val="202122"/>
                </a:solidFill>
                <a:latin typeface="Calibri" panose="020F0502020204030204" pitchFamily="34" charset="0"/>
                <a:cs typeface="Calibri" panose="020F0502020204030204" pitchFamily="34" charset="0"/>
              </a:rPr>
              <a:t>Do not use </a:t>
            </a:r>
            <a:r>
              <a:rPr lang="en-US" sz="1000" b="0" i="0" dirty="0">
                <a:solidFill>
                  <a:srgbClr val="2B2B2B"/>
                </a:solidFill>
                <a:effectLst/>
                <a:latin typeface="Calibri" panose="020F0502020204030204" pitchFamily="34" charset="0"/>
                <a:cs typeface="Calibri" panose="020F0502020204030204" pitchFamily="34" charset="0"/>
              </a:rPr>
              <a:t>repellent, because the ants will just go around it.</a:t>
            </a:r>
          </a:p>
        </p:txBody>
      </p:sp>
      <p:pic>
        <p:nvPicPr>
          <p:cNvPr id="2" name="Picture 1">
            <a:extLst>
              <a:ext uri="{FF2B5EF4-FFF2-40B4-BE49-F238E27FC236}">
                <a16:creationId xmlns:a16="http://schemas.microsoft.com/office/drawing/2014/main" id="{BFF6B1EF-D442-7700-BFE7-296583314F6B}"/>
              </a:ext>
            </a:extLst>
          </p:cNvPr>
          <p:cNvPicPr>
            <a:picLocks noChangeAspect="1"/>
          </p:cNvPicPr>
          <p:nvPr/>
        </p:nvPicPr>
        <p:blipFill>
          <a:blip r:embed="rId3"/>
          <a:stretch>
            <a:fillRect/>
          </a:stretch>
        </p:blipFill>
        <p:spPr>
          <a:xfrm>
            <a:off x="10190717" y="176821"/>
            <a:ext cx="1861582" cy="1448779"/>
          </a:xfrm>
          <a:prstGeom prst="rect">
            <a:avLst/>
          </a:prstGeom>
        </p:spPr>
      </p:pic>
      <p:pic>
        <p:nvPicPr>
          <p:cNvPr id="3" name="Picture 2">
            <a:extLst>
              <a:ext uri="{FF2B5EF4-FFF2-40B4-BE49-F238E27FC236}">
                <a16:creationId xmlns:a16="http://schemas.microsoft.com/office/drawing/2014/main" id="{B631AC0F-0D22-3176-DBF5-EFF4A2762A6F}"/>
              </a:ext>
            </a:extLst>
          </p:cNvPr>
          <p:cNvPicPr>
            <a:picLocks noChangeAspect="1"/>
          </p:cNvPicPr>
          <p:nvPr/>
        </p:nvPicPr>
        <p:blipFill>
          <a:blip r:embed="rId4"/>
          <a:stretch>
            <a:fillRect/>
          </a:stretch>
        </p:blipFill>
        <p:spPr>
          <a:xfrm>
            <a:off x="1036718" y="5612878"/>
            <a:ext cx="1250597" cy="1169257"/>
          </a:xfrm>
          <a:prstGeom prst="rect">
            <a:avLst/>
          </a:prstGeom>
        </p:spPr>
      </p:pic>
      <p:sp>
        <p:nvSpPr>
          <p:cNvPr id="4" name="TextBox 3">
            <a:extLst>
              <a:ext uri="{FF2B5EF4-FFF2-40B4-BE49-F238E27FC236}">
                <a16:creationId xmlns:a16="http://schemas.microsoft.com/office/drawing/2014/main" id="{C4A93F4A-79E7-772D-7C7E-DEFFB23E2FBE}"/>
              </a:ext>
            </a:extLst>
          </p:cNvPr>
          <p:cNvSpPr txBox="1"/>
          <p:nvPr/>
        </p:nvSpPr>
        <p:spPr>
          <a:xfrm>
            <a:off x="5413394" y="1749197"/>
            <a:ext cx="5822025" cy="1785104"/>
          </a:xfrm>
          <a:prstGeom prst="rect">
            <a:avLst/>
          </a:prstGeom>
          <a:solidFill>
            <a:schemeClr val="accent3">
              <a:lumMod val="20000"/>
              <a:lumOff val="80000"/>
            </a:schemeClr>
          </a:solidFill>
        </p:spPr>
        <p:txBody>
          <a:bodyPr wrap="square" rtlCol="0">
            <a:spAutoFit/>
          </a:bodyPr>
          <a:lstStyle/>
          <a:p>
            <a:r>
              <a:rPr lang="en-US" sz="1000" b="0" i="0" dirty="0">
                <a:solidFill>
                  <a:srgbClr val="131313"/>
                </a:solidFill>
                <a:effectLst/>
                <a:latin typeface="Calibri" panose="020F0502020204030204" pitchFamily="34" charset="0"/>
                <a:cs typeface="Calibri" panose="020F0502020204030204" pitchFamily="34" charset="0"/>
              </a:rPr>
              <a:t>Ant Killer baits:</a:t>
            </a:r>
          </a:p>
          <a:p>
            <a:r>
              <a:rPr lang="en-US" sz="1000" b="0" i="0" dirty="0">
                <a:solidFill>
                  <a:srgbClr val="131313"/>
                </a:solidFill>
                <a:effectLst/>
                <a:latin typeface="Calibri" panose="020F0502020204030204" pitchFamily="34" charset="0"/>
                <a:cs typeface="Calibri" panose="020F0502020204030204" pitchFamily="34" charset="0"/>
              </a:rPr>
              <a:t>TERRO T300B - https://</a:t>
            </a:r>
            <a:r>
              <a:rPr lang="en-US" sz="1000" b="0" i="0" dirty="0" err="1">
                <a:solidFill>
                  <a:srgbClr val="131313"/>
                </a:solidFill>
                <a:effectLst/>
                <a:latin typeface="Calibri" panose="020F0502020204030204" pitchFamily="34" charset="0"/>
                <a:cs typeface="Calibri" panose="020F0502020204030204" pitchFamily="34" charset="0"/>
              </a:rPr>
              <a:t>www.amazon.com</a:t>
            </a:r>
            <a:r>
              <a:rPr lang="en-US" sz="1000" b="0" i="0" dirty="0">
                <a:solidFill>
                  <a:srgbClr val="131313"/>
                </a:solidFill>
                <a:effectLst/>
                <a:latin typeface="Calibri" panose="020F0502020204030204" pitchFamily="34" charset="0"/>
                <a:cs typeface="Calibri" panose="020F0502020204030204" pitchFamily="34" charset="0"/>
              </a:rPr>
              <a:t>/</a:t>
            </a:r>
            <a:r>
              <a:rPr lang="en-US" sz="1000" b="0" i="0" dirty="0" err="1">
                <a:solidFill>
                  <a:srgbClr val="131313"/>
                </a:solidFill>
                <a:effectLst/>
                <a:latin typeface="Calibri" panose="020F0502020204030204" pitchFamily="34" charset="0"/>
                <a:cs typeface="Calibri" panose="020F0502020204030204" pitchFamily="34" charset="0"/>
              </a:rPr>
              <a:t>dp</a:t>
            </a:r>
            <a:r>
              <a:rPr lang="en-US" sz="1000" b="0" i="0" dirty="0">
                <a:solidFill>
                  <a:srgbClr val="131313"/>
                </a:solidFill>
                <a:effectLst/>
                <a:latin typeface="Calibri" panose="020F0502020204030204" pitchFamily="34" charset="0"/>
                <a:cs typeface="Calibri" panose="020F0502020204030204" pitchFamily="34" charset="0"/>
              </a:rPr>
              <a:t>/B00E4GACB8 </a:t>
            </a:r>
            <a:endParaRPr lang="en-US" sz="1000" dirty="0">
              <a:solidFill>
                <a:srgbClr val="131313"/>
              </a:solidFill>
              <a:latin typeface="Calibri" panose="020F0502020204030204" pitchFamily="34" charset="0"/>
              <a:cs typeface="Calibri" panose="020F0502020204030204" pitchFamily="34" charset="0"/>
            </a:endParaRPr>
          </a:p>
          <a:p>
            <a:endParaRPr lang="en-US" sz="1000" dirty="0">
              <a:solidFill>
                <a:srgbClr val="131313"/>
              </a:solidFill>
              <a:latin typeface="Calibri" panose="020F0502020204030204" pitchFamily="34" charset="0"/>
              <a:cs typeface="Calibri" panose="020F0502020204030204" pitchFamily="34" charset="0"/>
            </a:endParaRPr>
          </a:p>
          <a:p>
            <a:r>
              <a:rPr lang="en-US" sz="1000" b="0" i="0" dirty="0">
                <a:solidFill>
                  <a:srgbClr val="131313"/>
                </a:solidFill>
                <a:effectLst/>
                <a:latin typeface="Calibri" panose="020F0502020204030204" pitchFamily="34" charset="0"/>
                <a:cs typeface="Calibri" panose="020F0502020204030204" pitchFamily="34" charset="0"/>
              </a:rPr>
              <a:t>in 2020: </a:t>
            </a:r>
          </a:p>
          <a:p>
            <a:r>
              <a:rPr lang="en-US" sz="1000" b="0" i="0" dirty="0">
                <a:solidFill>
                  <a:srgbClr val="131313"/>
                </a:solidFill>
                <a:effectLst/>
                <a:latin typeface="Calibri" panose="020F0502020204030204" pitchFamily="34" charset="0"/>
                <a:cs typeface="Calibri" panose="020F0502020204030204" pitchFamily="34" charset="0"/>
              </a:rPr>
              <a:t>1. Syngenta </a:t>
            </a:r>
            <a:r>
              <a:rPr lang="en-US" sz="1000" b="0" i="0" dirty="0" err="1">
                <a:solidFill>
                  <a:srgbClr val="131313"/>
                </a:solidFill>
                <a:effectLst/>
                <a:latin typeface="Calibri" panose="020F0502020204030204" pitchFamily="34" charset="0"/>
                <a:cs typeface="Calibri" panose="020F0502020204030204" pitchFamily="34" charset="0"/>
              </a:rPr>
              <a:t>Advion</a:t>
            </a:r>
            <a:r>
              <a:rPr lang="en-US" sz="1000" b="0" i="0" dirty="0">
                <a:solidFill>
                  <a:srgbClr val="131313"/>
                </a:solidFill>
                <a:effectLst/>
                <a:latin typeface="Calibri" panose="020F0502020204030204" pitchFamily="34" charset="0"/>
                <a:cs typeface="Calibri" panose="020F0502020204030204" pitchFamily="34" charset="0"/>
              </a:rPr>
              <a:t> Fire Ant Bait https://</a:t>
            </a:r>
            <a:r>
              <a:rPr lang="en-US" sz="1000" b="0" i="0" dirty="0" err="1">
                <a:solidFill>
                  <a:srgbClr val="131313"/>
                </a:solidFill>
                <a:effectLst/>
                <a:latin typeface="Calibri" panose="020F0502020204030204" pitchFamily="34" charset="0"/>
                <a:cs typeface="Calibri" panose="020F0502020204030204" pitchFamily="34" charset="0"/>
              </a:rPr>
              <a:t>www.amazon.com</a:t>
            </a:r>
            <a:r>
              <a:rPr lang="en-US" sz="1000" b="0" i="0" dirty="0">
                <a:solidFill>
                  <a:srgbClr val="131313"/>
                </a:solidFill>
                <a:effectLst/>
                <a:latin typeface="Calibri" panose="020F0502020204030204" pitchFamily="34" charset="0"/>
                <a:cs typeface="Calibri" panose="020F0502020204030204" pitchFamily="34" charset="0"/>
              </a:rPr>
              <a:t>/</a:t>
            </a:r>
            <a:r>
              <a:rPr lang="en-US" sz="1000" b="0" i="0" dirty="0" err="1">
                <a:solidFill>
                  <a:srgbClr val="131313"/>
                </a:solidFill>
                <a:effectLst/>
                <a:latin typeface="Calibri" panose="020F0502020204030204" pitchFamily="34" charset="0"/>
                <a:cs typeface="Calibri" panose="020F0502020204030204" pitchFamily="34" charset="0"/>
              </a:rPr>
              <a:t>dp</a:t>
            </a:r>
            <a:r>
              <a:rPr lang="en-US" sz="1000" b="0" i="0" dirty="0">
                <a:solidFill>
                  <a:srgbClr val="131313"/>
                </a:solidFill>
                <a:effectLst/>
                <a:latin typeface="Calibri" panose="020F0502020204030204" pitchFamily="34" charset="0"/>
                <a:cs typeface="Calibri" panose="020F0502020204030204" pitchFamily="34" charset="0"/>
              </a:rPr>
              <a:t>/B00407FUTA - outside</a:t>
            </a:r>
          </a:p>
          <a:p>
            <a:r>
              <a:rPr lang="en-US" sz="1000" b="0" i="0" dirty="0">
                <a:solidFill>
                  <a:srgbClr val="131313"/>
                </a:solidFill>
                <a:effectLst/>
                <a:latin typeface="Calibri" panose="020F0502020204030204" pitchFamily="34" charset="0"/>
                <a:cs typeface="Calibri" panose="020F0502020204030204" pitchFamily="34" charset="0"/>
              </a:rPr>
              <a:t>2. RAID Ant &amp; Roach Killer https://</a:t>
            </a:r>
            <a:r>
              <a:rPr lang="en-US" sz="1000" b="0" i="0" dirty="0" err="1">
                <a:solidFill>
                  <a:srgbClr val="131313"/>
                </a:solidFill>
                <a:effectLst/>
                <a:latin typeface="Calibri" panose="020F0502020204030204" pitchFamily="34" charset="0"/>
                <a:cs typeface="Calibri" panose="020F0502020204030204" pitchFamily="34" charset="0"/>
              </a:rPr>
              <a:t>www.amazon.com</a:t>
            </a:r>
            <a:r>
              <a:rPr lang="en-US" sz="1000" b="0" i="0" dirty="0">
                <a:solidFill>
                  <a:srgbClr val="131313"/>
                </a:solidFill>
                <a:effectLst/>
                <a:latin typeface="Calibri" panose="020F0502020204030204" pitchFamily="34" charset="0"/>
                <a:cs typeface="Calibri" panose="020F0502020204030204" pitchFamily="34" charset="0"/>
              </a:rPr>
              <a:t>/</a:t>
            </a:r>
            <a:r>
              <a:rPr lang="en-US" sz="1000" b="0" i="0" dirty="0" err="1">
                <a:solidFill>
                  <a:srgbClr val="131313"/>
                </a:solidFill>
                <a:effectLst/>
                <a:latin typeface="Calibri" panose="020F0502020204030204" pitchFamily="34" charset="0"/>
                <a:cs typeface="Calibri" panose="020F0502020204030204" pitchFamily="34" charset="0"/>
              </a:rPr>
              <a:t>dp</a:t>
            </a:r>
            <a:r>
              <a:rPr lang="en-US" sz="1000" b="0" i="0" dirty="0">
                <a:solidFill>
                  <a:srgbClr val="131313"/>
                </a:solidFill>
                <a:effectLst/>
                <a:latin typeface="Calibri" panose="020F0502020204030204" pitchFamily="34" charset="0"/>
                <a:cs typeface="Calibri" panose="020F0502020204030204" pitchFamily="34" charset="0"/>
              </a:rPr>
              <a:t>/B003AOA35K – indoor contact killer (up to 4 weeks)</a:t>
            </a:r>
          </a:p>
          <a:p>
            <a:r>
              <a:rPr lang="en-US" sz="1000" b="0" i="0" dirty="0">
                <a:solidFill>
                  <a:srgbClr val="131313"/>
                </a:solidFill>
                <a:effectLst/>
                <a:latin typeface="Calibri" panose="020F0502020204030204" pitchFamily="34" charset="0"/>
                <a:cs typeface="Calibri" panose="020F0502020204030204" pitchFamily="34" charset="0"/>
              </a:rPr>
              <a:t>3. TERRO Liquid </a:t>
            </a:r>
            <a:r>
              <a:rPr lang="en-US" sz="1000" b="1" i="0" dirty="0">
                <a:solidFill>
                  <a:srgbClr val="FF0000"/>
                </a:solidFill>
                <a:effectLst/>
                <a:latin typeface="Calibri" panose="020F0502020204030204" pitchFamily="34" charset="0"/>
                <a:cs typeface="Calibri" panose="020F0502020204030204" pitchFamily="34" charset="0"/>
              </a:rPr>
              <a:t>Ant Bait </a:t>
            </a:r>
            <a:r>
              <a:rPr lang="en-US" sz="1000" b="0" i="0" dirty="0">
                <a:solidFill>
                  <a:srgbClr val="131313"/>
                </a:solidFill>
                <a:effectLst/>
                <a:latin typeface="Calibri" panose="020F0502020204030204" pitchFamily="34" charset="0"/>
                <a:cs typeface="Calibri" panose="020F0502020204030204" pitchFamily="34" charset="0"/>
              </a:rPr>
              <a:t>https://</a:t>
            </a:r>
            <a:r>
              <a:rPr lang="en-US" sz="1000" b="0" i="0" dirty="0" err="1">
                <a:solidFill>
                  <a:srgbClr val="131313"/>
                </a:solidFill>
                <a:effectLst/>
                <a:latin typeface="Calibri" panose="020F0502020204030204" pitchFamily="34" charset="0"/>
                <a:cs typeface="Calibri" panose="020F0502020204030204" pitchFamily="34" charset="0"/>
              </a:rPr>
              <a:t>www.amazon.com</a:t>
            </a:r>
            <a:r>
              <a:rPr lang="en-US" sz="1000" b="0" i="0" dirty="0">
                <a:solidFill>
                  <a:srgbClr val="131313"/>
                </a:solidFill>
                <a:effectLst/>
                <a:latin typeface="Calibri" panose="020F0502020204030204" pitchFamily="34" charset="0"/>
                <a:cs typeface="Calibri" panose="020F0502020204030204" pitchFamily="34" charset="0"/>
              </a:rPr>
              <a:t>/</a:t>
            </a:r>
            <a:r>
              <a:rPr lang="en-US" sz="1000" b="0" i="0" dirty="0" err="1">
                <a:solidFill>
                  <a:srgbClr val="131313"/>
                </a:solidFill>
                <a:effectLst/>
                <a:latin typeface="Calibri" panose="020F0502020204030204" pitchFamily="34" charset="0"/>
                <a:cs typeface="Calibri" panose="020F0502020204030204" pitchFamily="34" charset="0"/>
              </a:rPr>
              <a:t>dp</a:t>
            </a:r>
            <a:r>
              <a:rPr lang="en-US" sz="1000" b="0" i="0" dirty="0">
                <a:solidFill>
                  <a:srgbClr val="131313"/>
                </a:solidFill>
                <a:effectLst/>
                <a:latin typeface="Calibri" panose="020F0502020204030204" pitchFamily="34" charset="0"/>
                <a:cs typeface="Calibri" panose="020F0502020204030204" pitchFamily="34" charset="0"/>
              </a:rPr>
              <a:t>/B00E4GACB8 -  </a:t>
            </a:r>
            <a:r>
              <a:rPr lang="en-US" sz="1000" b="1" i="0" dirty="0">
                <a:solidFill>
                  <a:srgbClr val="FF0000"/>
                </a:solidFill>
                <a:effectLst/>
                <a:latin typeface="Calibri" panose="020F0502020204030204" pitchFamily="34" charset="0"/>
                <a:cs typeface="Calibri" panose="020F0502020204030204" pitchFamily="34" charset="0"/>
              </a:rPr>
              <a:t>bait stations</a:t>
            </a:r>
          </a:p>
          <a:p>
            <a:r>
              <a:rPr lang="en-US" sz="1000" b="0" i="0" dirty="0">
                <a:solidFill>
                  <a:srgbClr val="131313"/>
                </a:solidFill>
                <a:effectLst/>
                <a:latin typeface="Calibri" panose="020F0502020204030204" pitchFamily="34" charset="0"/>
                <a:cs typeface="Calibri" panose="020F0502020204030204" pitchFamily="34" charset="0"/>
              </a:rPr>
              <a:t>4. Orange Guard 101 Home Pest Control https://</a:t>
            </a:r>
            <a:r>
              <a:rPr lang="en-US" sz="1000" b="0" i="0" dirty="0" err="1">
                <a:solidFill>
                  <a:srgbClr val="131313"/>
                </a:solidFill>
                <a:effectLst/>
                <a:latin typeface="Calibri" panose="020F0502020204030204" pitchFamily="34" charset="0"/>
                <a:cs typeface="Calibri" panose="020F0502020204030204" pitchFamily="34" charset="0"/>
              </a:rPr>
              <a:t>www.amazon.com</a:t>
            </a:r>
            <a:r>
              <a:rPr lang="en-US" sz="1000" b="0" i="0" dirty="0">
                <a:solidFill>
                  <a:srgbClr val="131313"/>
                </a:solidFill>
                <a:effectLst/>
                <a:latin typeface="Calibri" panose="020F0502020204030204" pitchFamily="34" charset="0"/>
                <a:cs typeface="Calibri" panose="020F0502020204030204" pitchFamily="34" charset="0"/>
              </a:rPr>
              <a:t>/</a:t>
            </a:r>
            <a:r>
              <a:rPr lang="en-US" sz="1000" b="0" i="0" dirty="0" err="1">
                <a:solidFill>
                  <a:srgbClr val="131313"/>
                </a:solidFill>
                <a:effectLst/>
                <a:latin typeface="Calibri" panose="020F0502020204030204" pitchFamily="34" charset="0"/>
                <a:cs typeface="Calibri" panose="020F0502020204030204" pitchFamily="34" charset="0"/>
              </a:rPr>
              <a:t>dp</a:t>
            </a:r>
            <a:r>
              <a:rPr lang="en-US" sz="1000" b="0" i="0" dirty="0">
                <a:solidFill>
                  <a:srgbClr val="131313"/>
                </a:solidFill>
                <a:effectLst/>
                <a:latin typeface="Calibri" panose="020F0502020204030204" pitchFamily="34" charset="0"/>
                <a:cs typeface="Calibri" panose="020F0502020204030204" pitchFamily="34" charset="0"/>
              </a:rPr>
              <a:t>/B002OTWTYK – kills on contact </a:t>
            </a:r>
          </a:p>
          <a:p>
            <a:r>
              <a:rPr lang="en-US" sz="1000" b="0" i="0" dirty="0">
                <a:solidFill>
                  <a:srgbClr val="131313"/>
                </a:solidFill>
                <a:effectLst/>
                <a:latin typeface="Calibri" panose="020F0502020204030204" pitchFamily="34" charset="0"/>
                <a:cs typeface="Calibri" panose="020F0502020204030204" pitchFamily="34" charset="0"/>
              </a:rPr>
              <a:t>5. AMDRO Ant Block https://</a:t>
            </a:r>
            <a:r>
              <a:rPr lang="en-US" sz="1000" b="0" i="0" dirty="0" err="1">
                <a:solidFill>
                  <a:srgbClr val="131313"/>
                </a:solidFill>
                <a:effectLst/>
                <a:latin typeface="Calibri" panose="020F0502020204030204" pitchFamily="34" charset="0"/>
                <a:cs typeface="Calibri" panose="020F0502020204030204" pitchFamily="34" charset="0"/>
              </a:rPr>
              <a:t>www.amazon.com</a:t>
            </a:r>
            <a:r>
              <a:rPr lang="en-US" sz="1000" b="0" i="0" dirty="0">
                <a:solidFill>
                  <a:srgbClr val="131313"/>
                </a:solidFill>
                <a:effectLst/>
                <a:latin typeface="Calibri" panose="020F0502020204030204" pitchFamily="34" charset="0"/>
                <a:cs typeface="Calibri" panose="020F0502020204030204" pitchFamily="34" charset="0"/>
              </a:rPr>
              <a:t>/</a:t>
            </a:r>
            <a:r>
              <a:rPr lang="en-US" sz="1000" b="0" i="0" dirty="0" err="1">
                <a:solidFill>
                  <a:srgbClr val="131313"/>
                </a:solidFill>
                <a:effectLst/>
                <a:latin typeface="Calibri" panose="020F0502020204030204" pitchFamily="34" charset="0"/>
                <a:cs typeface="Calibri" panose="020F0502020204030204" pitchFamily="34" charset="0"/>
              </a:rPr>
              <a:t>dp</a:t>
            </a:r>
            <a:r>
              <a:rPr lang="en-US" sz="1000" b="0" i="0" dirty="0">
                <a:solidFill>
                  <a:srgbClr val="131313"/>
                </a:solidFill>
                <a:effectLst/>
                <a:latin typeface="Calibri" panose="020F0502020204030204" pitchFamily="34" charset="0"/>
                <a:cs typeface="Calibri" panose="020F0502020204030204" pitchFamily="34" charset="0"/>
              </a:rPr>
              <a:t>/B001H1JKSY – outside barrier, 3 months </a:t>
            </a:r>
          </a:p>
          <a:p>
            <a:r>
              <a:rPr lang="en-US" sz="1000" b="0" i="0" dirty="0">
                <a:solidFill>
                  <a:srgbClr val="131313"/>
                </a:solidFill>
                <a:effectLst/>
                <a:latin typeface="Calibri" panose="020F0502020204030204" pitchFamily="34" charset="0"/>
                <a:cs typeface="Calibri" panose="020F0502020204030204" pitchFamily="34" charset="0"/>
              </a:rPr>
              <a:t>6. Aunt Fannie's Ant Remedy https://</a:t>
            </a:r>
            <a:r>
              <a:rPr lang="en-US" sz="1000" b="0" i="0" dirty="0" err="1">
                <a:solidFill>
                  <a:srgbClr val="131313"/>
                </a:solidFill>
                <a:effectLst/>
                <a:latin typeface="Calibri" panose="020F0502020204030204" pitchFamily="34" charset="0"/>
                <a:cs typeface="Calibri" panose="020F0502020204030204" pitchFamily="34" charset="0"/>
              </a:rPr>
              <a:t>www.amazon.com</a:t>
            </a:r>
            <a:r>
              <a:rPr lang="en-US" sz="1000" b="0" i="0" dirty="0">
                <a:solidFill>
                  <a:srgbClr val="131313"/>
                </a:solidFill>
                <a:effectLst/>
                <a:latin typeface="Calibri" panose="020F0502020204030204" pitchFamily="34" charset="0"/>
                <a:cs typeface="Calibri" panose="020F0502020204030204" pitchFamily="34" charset="0"/>
              </a:rPr>
              <a:t>/</a:t>
            </a:r>
            <a:r>
              <a:rPr lang="en-US" sz="1000" b="0" i="0" dirty="0" err="1">
                <a:solidFill>
                  <a:srgbClr val="131313"/>
                </a:solidFill>
                <a:effectLst/>
                <a:latin typeface="Calibri" panose="020F0502020204030204" pitchFamily="34" charset="0"/>
                <a:cs typeface="Calibri" panose="020F0502020204030204" pitchFamily="34" charset="0"/>
              </a:rPr>
              <a:t>dp</a:t>
            </a:r>
            <a:r>
              <a:rPr lang="en-US" sz="1000" b="0" i="0" dirty="0">
                <a:solidFill>
                  <a:srgbClr val="131313"/>
                </a:solidFill>
                <a:effectLst/>
                <a:latin typeface="Calibri" panose="020F0502020204030204" pitchFamily="34" charset="0"/>
                <a:cs typeface="Calibri" panose="020F0502020204030204" pitchFamily="34" charset="0"/>
              </a:rPr>
              <a:t>/B07B8X9N8P – safe spray </a:t>
            </a:r>
          </a:p>
          <a:p>
            <a:r>
              <a:rPr lang="en-US" sz="1000" b="0" i="0" dirty="0">
                <a:solidFill>
                  <a:srgbClr val="131313"/>
                </a:solidFill>
                <a:effectLst/>
                <a:latin typeface="Calibri" panose="020F0502020204030204" pitchFamily="34" charset="0"/>
                <a:cs typeface="Calibri" panose="020F0502020204030204" pitchFamily="34" charset="0"/>
              </a:rPr>
              <a:t>7. </a:t>
            </a:r>
            <a:r>
              <a:rPr lang="en-US" sz="1000" b="0" i="0" dirty="0" err="1">
                <a:solidFill>
                  <a:srgbClr val="131313"/>
                </a:solidFill>
                <a:effectLst/>
                <a:latin typeface="Calibri" panose="020F0502020204030204" pitchFamily="34" charset="0"/>
                <a:cs typeface="Calibri" panose="020F0502020204030204" pitchFamily="34" charset="0"/>
              </a:rPr>
              <a:t>Amdro</a:t>
            </a:r>
            <a:r>
              <a:rPr lang="en-US" sz="1000" b="0" i="0" dirty="0">
                <a:solidFill>
                  <a:srgbClr val="131313"/>
                </a:solidFill>
                <a:effectLst/>
                <a:latin typeface="Calibri" panose="020F0502020204030204" pitchFamily="34" charset="0"/>
                <a:cs typeface="Calibri" panose="020F0502020204030204" pitchFamily="34" charset="0"/>
              </a:rPr>
              <a:t> Kills Ants Liquid Ant Bait https://</a:t>
            </a:r>
            <a:r>
              <a:rPr lang="en-US" sz="1000" b="0" i="0" dirty="0" err="1">
                <a:solidFill>
                  <a:srgbClr val="131313"/>
                </a:solidFill>
                <a:effectLst/>
                <a:latin typeface="Calibri" panose="020F0502020204030204" pitchFamily="34" charset="0"/>
                <a:cs typeface="Calibri" panose="020F0502020204030204" pitchFamily="34" charset="0"/>
              </a:rPr>
              <a:t>www.amazon.com</a:t>
            </a:r>
            <a:r>
              <a:rPr lang="en-US" sz="1000" b="0" i="0" dirty="0">
                <a:solidFill>
                  <a:srgbClr val="131313"/>
                </a:solidFill>
                <a:effectLst/>
                <a:latin typeface="Calibri" panose="020F0502020204030204" pitchFamily="34" charset="0"/>
                <a:cs typeface="Calibri" panose="020F0502020204030204" pitchFamily="34" charset="0"/>
              </a:rPr>
              <a:t>/</a:t>
            </a:r>
            <a:r>
              <a:rPr lang="en-US" sz="1000" b="0" i="0" dirty="0" err="1">
                <a:solidFill>
                  <a:srgbClr val="131313"/>
                </a:solidFill>
                <a:effectLst/>
                <a:latin typeface="Calibri" panose="020F0502020204030204" pitchFamily="34" charset="0"/>
                <a:cs typeface="Calibri" panose="020F0502020204030204" pitchFamily="34" charset="0"/>
              </a:rPr>
              <a:t>dp</a:t>
            </a:r>
            <a:r>
              <a:rPr lang="en-US" sz="1000" b="0" i="0" dirty="0">
                <a:solidFill>
                  <a:srgbClr val="131313"/>
                </a:solidFill>
                <a:effectLst/>
                <a:latin typeface="Calibri" panose="020F0502020204030204" pitchFamily="34" charset="0"/>
                <a:cs typeface="Calibri" panose="020F0502020204030204" pitchFamily="34" charset="0"/>
              </a:rPr>
              <a:t>/B0096Q0EG4 – </a:t>
            </a:r>
            <a:r>
              <a:rPr lang="en-US" sz="1000" b="1" i="0" dirty="0">
                <a:solidFill>
                  <a:srgbClr val="FF0000"/>
                </a:solidFill>
                <a:effectLst/>
                <a:latin typeface="Calibri" panose="020F0502020204030204" pitchFamily="34" charset="0"/>
                <a:cs typeface="Calibri" panose="020F0502020204030204" pitchFamily="34" charset="0"/>
              </a:rPr>
              <a:t>bait stations.  </a:t>
            </a:r>
          </a:p>
        </p:txBody>
      </p:sp>
      <p:pic>
        <p:nvPicPr>
          <p:cNvPr id="5" name="Picture 4">
            <a:extLst>
              <a:ext uri="{FF2B5EF4-FFF2-40B4-BE49-F238E27FC236}">
                <a16:creationId xmlns:a16="http://schemas.microsoft.com/office/drawing/2014/main" id="{5F2BE532-B483-017D-508D-0ADD847B72D2}"/>
              </a:ext>
            </a:extLst>
          </p:cNvPr>
          <p:cNvPicPr>
            <a:picLocks noChangeAspect="1"/>
          </p:cNvPicPr>
          <p:nvPr/>
        </p:nvPicPr>
        <p:blipFill>
          <a:blip r:embed="rId5"/>
          <a:stretch>
            <a:fillRect/>
          </a:stretch>
        </p:blipFill>
        <p:spPr>
          <a:xfrm>
            <a:off x="2614640" y="5786808"/>
            <a:ext cx="607212" cy="995327"/>
          </a:xfrm>
          <a:prstGeom prst="rect">
            <a:avLst/>
          </a:prstGeom>
        </p:spPr>
      </p:pic>
      <p:sp>
        <p:nvSpPr>
          <p:cNvPr id="8" name="TextBox 7">
            <a:extLst>
              <a:ext uri="{FF2B5EF4-FFF2-40B4-BE49-F238E27FC236}">
                <a16:creationId xmlns:a16="http://schemas.microsoft.com/office/drawing/2014/main" id="{D365DB4A-BC6C-63DE-D31C-A09AD629ABF5}"/>
              </a:ext>
            </a:extLst>
          </p:cNvPr>
          <p:cNvSpPr txBox="1"/>
          <p:nvPr/>
        </p:nvSpPr>
        <p:spPr>
          <a:xfrm>
            <a:off x="159008" y="3526077"/>
            <a:ext cx="4511399" cy="1169551"/>
          </a:xfrm>
          <a:prstGeom prst="rect">
            <a:avLst/>
          </a:prstGeom>
          <a:solidFill>
            <a:schemeClr val="accent3">
              <a:lumMod val="20000"/>
              <a:lumOff val="80000"/>
            </a:schemeClr>
          </a:solidFill>
        </p:spPr>
        <p:txBody>
          <a:bodyPr wrap="square">
            <a:spAutoFit/>
          </a:bodyPr>
          <a:lstStyle/>
          <a:p>
            <a:r>
              <a:rPr lang="en-US" sz="1000" b="0" i="0" dirty="0">
                <a:solidFill>
                  <a:srgbClr val="131313"/>
                </a:solidFill>
                <a:effectLst/>
                <a:latin typeface="Calibri" panose="020F0502020204030204" pitchFamily="34" charset="0"/>
                <a:cs typeface="Calibri" panose="020F0502020204030204" pitchFamily="34" charset="0"/>
              </a:rPr>
              <a:t>1) Max Double Control ● Buy on Amazon: </a:t>
            </a:r>
            <a:r>
              <a:rPr lang="en-US" sz="1000" b="0" i="0" u="none" strike="noStrike" dirty="0">
                <a:solidFill>
                  <a:srgbClr val="065FD4"/>
                </a:solidFill>
                <a:effectLst/>
                <a:latin typeface="Calibri" panose="020F0502020204030204" pitchFamily="34" charset="0"/>
                <a:cs typeface="Calibri" panose="020F0502020204030204" pitchFamily="34" charset="0"/>
                <a:hlinkClick r:id="rId6"/>
              </a:rPr>
              <a:t>https://amzn.to/3ErxJvb</a:t>
            </a:r>
            <a:endParaRPr lang="en-US" sz="1000" b="0" i="0" u="none" strike="noStrike" dirty="0">
              <a:solidFill>
                <a:srgbClr val="065FD4"/>
              </a:solidFill>
              <a:effectLst/>
              <a:latin typeface="Calibri" panose="020F0502020204030204" pitchFamily="34" charset="0"/>
              <a:cs typeface="Calibri" panose="020F0502020204030204" pitchFamily="34" charset="0"/>
            </a:endParaRPr>
          </a:p>
          <a:p>
            <a:r>
              <a:rPr lang="en-US" sz="1000" b="0" i="0" dirty="0">
                <a:solidFill>
                  <a:srgbClr val="131313"/>
                </a:solidFill>
                <a:effectLst/>
                <a:latin typeface="Calibri" panose="020F0502020204030204" pitchFamily="34" charset="0"/>
                <a:cs typeface="Calibri" panose="020F0502020204030204" pitchFamily="34" charset="0"/>
              </a:rPr>
              <a:t>2) Indoor and Outdoor ● Buy on Amazon: </a:t>
            </a:r>
            <a:r>
              <a:rPr lang="en-US" sz="1000" b="0" i="0" u="none" strike="noStrike" dirty="0">
                <a:solidFill>
                  <a:srgbClr val="065FD4"/>
                </a:solidFill>
                <a:effectLst/>
                <a:latin typeface="Calibri" panose="020F0502020204030204" pitchFamily="34" charset="0"/>
                <a:cs typeface="Calibri" panose="020F0502020204030204" pitchFamily="34" charset="0"/>
                <a:hlinkClick r:id="rId7"/>
              </a:rPr>
              <a:t>https://amzn.to/3xEPgOV</a:t>
            </a:r>
            <a:r>
              <a:rPr lang="en-US" sz="1000" b="0" i="0" dirty="0">
                <a:solidFill>
                  <a:srgbClr val="131313"/>
                </a:solidFill>
                <a:effectLst/>
                <a:latin typeface="Calibri" panose="020F0502020204030204" pitchFamily="34" charset="0"/>
                <a:cs typeface="Calibri" panose="020F0502020204030204" pitchFamily="34" charset="0"/>
              </a:rPr>
              <a:t> </a:t>
            </a:r>
          </a:p>
          <a:p>
            <a:r>
              <a:rPr lang="en-US" sz="1000" b="0" i="0" dirty="0">
                <a:solidFill>
                  <a:srgbClr val="131313"/>
                </a:solidFill>
                <a:effectLst/>
                <a:latin typeface="Calibri" panose="020F0502020204030204" pitchFamily="34" charset="0"/>
                <a:cs typeface="Calibri" panose="020F0502020204030204" pitchFamily="34" charset="0"/>
              </a:rPr>
              <a:t>3) Ant Killer Liquid Baits ● Buy on Amazon: </a:t>
            </a:r>
            <a:r>
              <a:rPr lang="en-US" sz="1000" b="0" i="0" u="none" strike="noStrike" dirty="0">
                <a:solidFill>
                  <a:srgbClr val="065FD4"/>
                </a:solidFill>
                <a:effectLst/>
                <a:latin typeface="Calibri" panose="020F0502020204030204" pitchFamily="34" charset="0"/>
                <a:cs typeface="Calibri" panose="020F0502020204030204" pitchFamily="34" charset="0"/>
                <a:hlinkClick r:id="rId8"/>
              </a:rPr>
              <a:t>https://amzn.to/3EBYw83</a:t>
            </a:r>
            <a:r>
              <a:rPr lang="en-US" sz="1000" b="0" i="0" dirty="0">
                <a:solidFill>
                  <a:srgbClr val="131313"/>
                </a:solidFill>
                <a:effectLst/>
                <a:latin typeface="Calibri" panose="020F0502020204030204" pitchFamily="34" charset="0"/>
                <a:cs typeface="Calibri" panose="020F0502020204030204" pitchFamily="34" charset="0"/>
              </a:rPr>
              <a:t> </a:t>
            </a:r>
          </a:p>
          <a:p>
            <a:r>
              <a:rPr lang="en-US" sz="1000" b="0" i="0" dirty="0">
                <a:solidFill>
                  <a:srgbClr val="131313"/>
                </a:solidFill>
                <a:effectLst/>
                <a:latin typeface="Calibri" panose="020F0502020204030204" pitchFamily="34" charset="0"/>
                <a:cs typeface="Calibri" panose="020F0502020204030204" pitchFamily="34" charset="0"/>
              </a:rPr>
              <a:t>4) Ant, Roach and Spider ● Buy on Amazon: </a:t>
            </a:r>
            <a:r>
              <a:rPr lang="en-US" sz="1000" b="0" i="0" u="none" strike="noStrike" dirty="0">
                <a:solidFill>
                  <a:srgbClr val="065FD4"/>
                </a:solidFill>
                <a:effectLst/>
                <a:latin typeface="Calibri" panose="020F0502020204030204" pitchFamily="34" charset="0"/>
                <a:cs typeface="Calibri" panose="020F0502020204030204" pitchFamily="34" charset="0"/>
                <a:hlinkClick r:id="rId9"/>
              </a:rPr>
              <a:t>https://amzn.to/36xFLGk</a:t>
            </a:r>
            <a:r>
              <a:rPr lang="en-US" sz="1000" b="0" i="0" dirty="0">
                <a:solidFill>
                  <a:srgbClr val="131313"/>
                </a:solidFill>
                <a:effectLst/>
                <a:latin typeface="Calibri" panose="020F0502020204030204" pitchFamily="34" charset="0"/>
                <a:cs typeface="Calibri" panose="020F0502020204030204" pitchFamily="34" charset="0"/>
              </a:rPr>
              <a:t> </a:t>
            </a:r>
          </a:p>
          <a:p>
            <a:r>
              <a:rPr lang="en-US" sz="1000" b="0" i="0" dirty="0">
                <a:solidFill>
                  <a:srgbClr val="131313"/>
                </a:solidFill>
                <a:effectLst/>
                <a:latin typeface="Calibri" panose="020F0502020204030204" pitchFamily="34" charset="0"/>
                <a:cs typeface="Calibri" panose="020F0502020204030204" pitchFamily="34" charset="0"/>
              </a:rPr>
              <a:t>5) Ant Killer &amp; Crawling ● Buy on Amazon: </a:t>
            </a:r>
            <a:r>
              <a:rPr lang="en-US" sz="1000" b="0" i="0" u="none" strike="noStrike" dirty="0">
                <a:solidFill>
                  <a:srgbClr val="065FD4"/>
                </a:solidFill>
                <a:effectLst/>
                <a:latin typeface="Calibri" panose="020F0502020204030204" pitchFamily="34" charset="0"/>
                <a:cs typeface="Calibri" panose="020F0502020204030204" pitchFamily="34" charset="0"/>
                <a:hlinkClick r:id="rId10"/>
              </a:rPr>
              <a:t>https://amzn.to/3vo0G76</a:t>
            </a:r>
            <a:r>
              <a:rPr lang="en-US" sz="1000" b="0" i="0" dirty="0">
                <a:solidFill>
                  <a:srgbClr val="131313"/>
                </a:solidFill>
                <a:effectLst/>
                <a:latin typeface="Calibri" panose="020F0502020204030204" pitchFamily="34" charset="0"/>
                <a:cs typeface="Calibri" panose="020F0502020204030204" pitchFamily="34" charset="0"/>
              </a:rPr>
              <a:t> </a:t>
            </a:r>
          </a:p>
          <a:p>
            <a:r>
              <a:rPr lang="en-US" sz="1000" b="0" i="0" dirty="0">
                <a:solidFill>
                  <a:srgbClr val="131313"/>
                </a:solidFill>
                <a:effectLst/>
                <a:latin typeface="Calibri" panose="020F0502020204030204" pitchFamily="34" charset="0"/>
                <a:cs typeface="Calibri" panose="020F0502020204030204" pitchFamily="34" charset="0"/>
              </a:rPr>
              <a:t>6) Home Defense Insect ● Buy on Amazon: </a:t>
            </a:r>
            <a:r>
              <a:rPr lang="en-US" sz="1000" b="0" i="0" u="none" strike="noStrike" dirty="0">
                <a:solidFill>
                  <a:srgbClr val="065FD4"/>
                </a:solidFill>
                <a:effectLst/>
                <a:latin typeface="Calibri" panose="020F0502020204030204" pitchFamily="34" charset="0"/>
                <a:cs typeface="Calibri" panose="020F0502020204030204" pitchFamily="34" charset="0"/>
                <a:hlinkClick r:id="rId11"/>
              </a:rPr>
              <a:t>https://amzn.to/387Yk44</a:t>
            </a:r>
            <a:r>
              <a:rPr lang="en-US" sz="1000" b="0" i="0" dirty="0">
                <a:solidFill>
                  <a:srgbClr val="131313"/>
                </a:solidFill>
                <a:effectLst/>
                <a:latin typeface="Calibri" panose="020F0502020204030204" pitchFamily="34" charset="0"/>
                <a:cs typeface="Calibri" panose="020F0502020204030204" pitchFamily="34" charset="0"/>
              </a:rPr>
              <a:t> </a:t>
            </a:r>
          </a:p>
          <a:p>
            <a:r>
              <a:rPr lang="en-US" sz="1000" b="0" i="0" dirty="0">
                <a:solidFill>
                  <a:srgbClr val="131313"/>
                </a:solidFill>
                <a:effectLst/>
                <a:latin typeface="Calibri" panose="020F0502020204030204" pitchFamily="34" charset="0"/>
                <a:cs typeface="Calibri" panose="020F0502020204030204" pitchFamily="34" charset="0"/>
              </a:rPr>
              <a:t>7) Insect Killer for Lawns ● Buy on Amazon: </a:t>
            </a:r>
            <a:r>
              <a:rPr lang="en-US" sz="1000" b="0" i="0" u="none" strike="noStrike" dirty="0">
                <a:solidFill>
                  <a:srgbClr val="065FD4"/>
                </a:solidFill>
                <a:effectLst/>
                <a:latin typeface="Calibri" panose="020F0502020204030204" pitchFamily="34" charset="0"/>
                <a:cs typeface="Calibri" panose="020F0502020204030204" pitchFamily="34" charset="0"/>
                <a:hlinkClick r:id="rId12"/>
              </a:rPr>
              <a:t>https://amzn.to/36t2ZNI</a:t>
            </a:r>
            <a:endParaRPr lang="en-US" sz="10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7DB69242-121F-10CF-A4FF-1361F94DD8B8}"/>
              </a:ext>
            </a:extLst>
          </p:cNvPr>
          <p:cNvSpPr txBox="1"/>
          <p:nvPr/>
        </p:nvSpPr>
        <p:spPr>
          <a:xfrm>
            <a:off x="6131568" y="3730283"/>
            <a:ext cx="5432727" cy="1631216"/>
          </a:xfrm>
          <a:prstGeom prst="rect">
            <a:avLst/>
          </a:prstGeom>
          <a:solidFill>
            <a:schemeClr val="accent2">
              <a:lumMod val="20000"/>
              <a:lumOff val="80000"/>
            </a:schemeClr>
          </a:solidFill>
        </p:spPr>
        <p:txBody>
          <a:bodyPr wrap="square">
            <a:spAutoFit/>
          </a:bodyPr>
          <a:lstStyle/>
          <a:p>
            <a:r>
              <a:rPr lang="en-US" sz="1000" b="0" i="0" dirty="0">
                <a:solidFill>
                  <a:srgbClr val="131313"/>
                </a:solidFill>
                <a:effectLst/>
                <a:latin typeface="Calibri" panose="020F0502020204030204" pitchFamily="34" charset="0"/>
                <a:cs typeface="Calibri" panose="020F0502020204030204" pitchFamily="34" charset="0"/>
              </a:rPr>
              <a:t>10.Terro Outdoor Liquid Ant Killer Bait Stakes ► .</a:t>
            </a:r>
            <a:r>
              <a:rPr lang="en-US" sz="1000" b="0" i="0" u="none" strike="noStrike" dirty="0">
                <a:solidFill>
                  <a:srgbClr val="065FD4"/>
                </a:solidFill>
                <a:effectLst/>
                <a:latin typeface="Calibri" panose="020F0502020204030204" pitchFamily="34" charset="0"/>
                <a:cs typeface="Calibri" panose="020F0502020204030204" pitchFamily="34" charset="0"/>
                <a:hlinkClick r:id="rId13"/>
              </a:rPr>
              <a:t>https://amzn.to/42MB5nw</a:t>
            </a:r>
            <a:r>
              <a:rPr lang="en-US" sz="1000" b="0" i="0" dirty="0">
                <a:solidFill>
                  <a:srgbClr val="131313"/>
                </a:solidFill>
                <a:effectLst/>
                <a:latin typeface="Calibri" panose="020F0502020204030204" pitchFamily="34" charset="0"/>
                <a:cs typeface="Calibri" panose="020F0502020204030204" pitchFamily="34" charset="0"/>
              </a:rPr>
              <a:t> ✅</a:t>
            </a:r>
          </a:p>
          <a:p>
            <a:r>
              <a:rPr lang="en-US" sz="1000" b="0" i="0" dirty="0">
                <a:solidFill>
                  <a:srgbClr val="131313"/>
                </a:solidFill>
                <a:effectLst/>
                <a:latin typeface="Calibri" panose="020F0502020204030204" pitchFamily="34" charset="0"/>
                <a:cs typeface="Calibri" panose="020F0502020204030204" pitchFamily="34" charset="0"/>
              </a:rPr>
              <a:t>9.Raid Ant and Roach Killer Fragrance Free ► .</a:t>
            </a:r>
            <a:r>
              <a:rPr lang="en-US" sz="1000" b="0" i="0" u="none" strike="noStrike" dirty="0">
                <a:solidFill>
                  <a:srgbClr val="065FD4"/>
                </a:solidFill>
                <a:effectLst/>
                <a:latin typeface="Calibri" panose="020F0502020204030204" pitchFamily="34" charset="0"/>
                <a:cs typeface="Calibri" panose="020F0502020204030204" pitchFamily="34" charset="0"/>
                <a:hlinkClick r:id="rId14"/>
              </a:rPr>
              <a:t>https://amzn.to/42S0CM7</a:t>
            </a:r>
            <a:r>
              <a:rPr lang="en-US" sz="1000" b="0" i="0" dirty="0">
                <a:solidFill>
                  <a:srgbClr val="131313"/>
                </a:solidFill>
                <a:effectLst/>
                <a:latin typeface="Calibri" panose="020F0502020204030204" pitchFamily="34" charset="0"/>
                <a:cs typeface="Calibri" panose="020F0502020204030204" pitchFamily="34" charset="0"/>
              </a:rPr>
              <a:t> ✅</a:t>
            </a:r>
          </a:p>
          <a:p>
            <a:r>
              <a:rPr lang="en-US" sz="1000" b="0" i="0" dirty="0">
                <a:solidFill>
                  <a:srgbClr val="131313"/>
                </a:solidFill>
                <a:effectLst/>
                <a:latin typeface="Calibri" panose="020F0502020204030204" pitchFamily="34" charset="0"/>
                <a:cs typeface="Calibri" panose="020F0502020204030204" pitchFamily="34" charset="0"/>
              </a:rPr>
              <a:t>8.Diatomaceous Earth ► .</a:t>
            </a:r>
            <a:r>
              <a:rPr lang="en-US" sz="1000" b="0" i="0" u="none" strike="noStrike" dirty="0">
                <a:solidFill>
                  <a:srgbClr val="065FD4"/>
                </a:solidFill>
                <a:effectLst/>
                <a:latin typeface="Calibri" panose="020F0502020204030204" pitchFamily="34" charset="0"/>
                <a:cs typeface="Calibri" panose="020F0502020204030204" pitchFamily="34" charset="0"/>
                <a:hlinkClick r:id="rId15"/>
              </a:rPr>
              <a:t>https://amzn.to/41ryyhj</a:t>
            </a:r>
            <a:r>
              <a:rPr lang="en-US" sz="1000" b="0" i="0" dirty="0">
                <a:solidFill>
                  <a:srgbClr val="131313"/>
                </a:solidFill>
                <a:effectLst/>
                <a:latin typeface="Calibri" panose="020F0502020204030204" pitchFamily="34" charset="0"/>
                <a:cs typeface="Calibri" panose="020F0502020204030204" pitchFamily="34" charset="0"/>
              </a:rPr>
              <a:t> ✅</a:t>
            </a:r>
          </a:p>
          <a:p>
            <a:r>
              <a:rPr lang="en-US" sz="1000" b="0" i="0" dirty="0">
                <a:solidFill>
                  <a:srgbClr val="131313"/>
                </a:solidFill>
                <a:effectLst/>
                <a:latin typeface="Calibri" panose="020F0502020204030204" pitchFamily="34" charset="0"/>
                <a:cs typeface="Calibri" panose="020F0502020204030204" pitchFamily="34" charset="0"/>
              </a:rPr>
              <a:t>7.Aunt Fannie’s Ant Spray ► .</a:t>
            </a:r>
            <a:r>
              <a:rPr lang="en-US" sz="1000" b="0" i="0" u="none" strike="noStrike" dirty="0">
                <a:solidFill>
                  <a:srgbClr val="065FD4"/>
                </a:solidFill>
                <a:effectLst/>
                <a:latin typeface="Calibri" panose="020F0502020204030204" pitchFamily="34" charset="0"/>
                <a:cs typeface="Calibri" panose="020F0502020204030204" pitchFamily="34" charset="0"/>
                <a:hlinkClick r:id="rId16"/>
              </a:rPr>
              <a:t>https://amzn.to/41vLRgE</a:t>
            </a:r>
            <a:r>
              <a:rPr lang="en-US" sz="1000" b="0" i="0" dirty="0">
                <a:solidFill>
                  <a:srgbClr val="131313"/>
                </a:solidFill>
                <a:effectLst/>
                <a:latin typeface="Calibri" panose="020F0502020204030204" pitchFamily="34" charset="0"/>
                <a:cs typeface="Calibri" panose="020F0502020204030204" pitchFamily="34" charset="0"/>
              </a:rPr>
              <a:t> ✅</a:t>
            </a:r>
          </a:p>
          <a:p>
            <a:r>
              <a:rPr lang="en-US" sz="1000" b="0" i="0" dirty="0">
                <a:solidFill>
                  <a:srgbClr val="131313"/>
                </a:solidFill>
                <a:effectLst/>
                <a:latin typeface="Calibri" panose="020F0502020204030204" pitchFamily="34" charset="0"/>
                <a:cs typeface="Calibri" panose="020F0502020204030204" pitchFamily="34" charset="0"/>
              </a:rPr>
              <a:t>6. TERRO T300B Liquid Ant Killer ► . </a:t>
            </a:r>
            <a:r>
              <a:rPr lang="en-US" sz="1000" b="0" i="0" u="none" strike="noStrike" dirty="0">
                <a:solidFill>
                  <a:srgbClr val="065FD4"/>
                </a:solidFill>
                <a:effectLst/>
                <a:latin typeface="Calibri" panose="020F0502020204030204" pitchFamily="34" charset="0"/>
                <a:cs typeface="Calibri" panose="020F0502020204030204" pitchFamily="34" charset="0"/>
                <a:hlinkClick r:id="rId17"/>
              </a:rPr>
              <a:t>https://amzn.to/41zyGvg</a:t>
            </a:r>
            <a:r>
              <a:rPr lang="en-US" sz="1000" b="0" i="0" dirty="0">
                <a:solidFill>
                  <a:srgbClr val="131313"/>
                </a:solidFill>
                <a:effectLst/>
                <a:latin typeface="Calibri" panose="020F0502020204030204" pitchFamily="34" charset="0"/>
                <a:cs typeface="Calibri" panose="020F0502020204030204" pitchFamily="34" charset="0"/>
              </a:rPr>
              <a:t> ✅</a:t>
            </a:r>
          </a:p>
          <a:p>
            <a:r>
              <a:rPr lang="en-US" sz="1000" b="0" i="0" dirty="0">
                <a:solidFill>
                  <a:srgbClr val="131313"/>
                </a:solidFill>
                <a:effectLst/>
                <a:latin typeface="Calibri" panose="020F0502020204030204" pitchFamily="34" charset="0"/>
                <a:cs typeface="Calibri" panose="020F0502020204030204" pitchFamily="34" charset="0"/>
              </a:rPr>
              <a:t>5.Advance 375a Select Granular Ant Bait - 8 oz. ant Killer ► . </a:t>
            </a:r>
            <a:r>
              <a:rPr lang="en-US" sz="1000" b="0" i="0" u="none" strike="noStrike" dirty="0">
                <a:solidFill>
                  <a:srgbClr val="065FD4"/>
                </a:solidFill>
                <a:effectLst/>
                <a:latin typeface="Calibri" panose="020F0502020204030204" pitchFamily="34" charset="0"/>
                <a:cs typeface="Calibri" panose="020F0502020204030204" pitchFamily="34" charset="0"/>
                <a:hlinkClick r:id="rId18"/>
              </a:rPr>
              <a:t>https://amzn.to/44LAfsO</a:t>
            </a:r>
            <a:r>
              <a:rPr lang="en-US" sz="1000" b="0" i="0" dirty="0">
                <a:solidFill>
                  <a:srgbClr val="131313"/>
                </a:solidFill>
                <a:effectLst/>
                <a:latin typeface="Calibri" panose="020F0502020204030204" pitchFamily="34" charset="0"/>
                <a:cs typeface="Calibri" panose="020F0502020204030204" pitchFamily="34" charset="0"/>
              </a:rPr>
              <a:t> ✅</a:t>
            </a:r>
          </a:p>
          <a:p>
            <a:r>
              <a:rPr lang="en-US" sz="1000" b="0" i="0" dirty="0">
                <a:solidFill>
                  <a:srgbClr val="131313"/>
                </a:solidFill>
                <a:effectLst/>
                <a:latin typeface="Calibri" panose="020F0502020204030204" pitchFamily="34" charset="0"/>
                <a:cs typeface="Calibri" panose="020F0502020204030204" pitchFamily="34" charset="0"/>
              </a:rPr>
              <a:t>4.Amdro 100099307 Block Home Perimeter Ant Bait Granules ► .</a:t>
            </a:r>
            <a:r>
              <a:rPr lang="en-US" sz="1000" b="0" i="0" u="none" strike="noStrike" dirty="0">
                <a:solidFill>
                  <a:srgbClr val="065FD4"/>
                </a:solidFill>
                <a:effectLst/>
                <a:latin typeface="Calibri" panose="020F0502020204030204" pitchFamily="34" charset="0"/>
                <a:cs typeface="Calibri" panose="020F0502020204030204" pitchFamily="34" charset="0"/>
                <a:hlinkClick r:id="rId19"/>
              </a:rPr>
              <a:t>https://amzn.to/455rZEm</a:t>
            </a:r>
            <a:r>
              <a:rPr lang="en-US" sz="1000" b="0" i="0" dirty="0">
                <a:solidFill>
                  <a:srgbClr val="131313"/>
                </a:solidFill>
                <a:effectLst/>
                <a:latin typeface="Calibri" panose="020F0502020204030204" pitchFamily="34" charset="0"/>
                <a:cs typeface="Calibri" panose="020F0502020204030204" pitchFamily="34" charset="0"/>
              </a:rPr>
              <a:t> ✅</a:t>
            </a:r>
          </a:p>
          <a:p>
            <a:r>
              <a:rPr lang="en-US" sz="1000" b="0" i="0" dirty="0">
                <a:solidFill>
                  <a:srgbClr val="131313"/>
                </a:solidFill>
                <a:effectLst/>
                <a:latin typeface="Calibri" panose="020F0502020204030204" pitchFamily="34" charset="0"/>
                <a:cs typeface="Calibri" panose="020F0502020204030204" pitchFamily="34" charset="0"/>
              </a:rPr>
              <a:t>3.Combat Indoor and Outdoor Ant Killing Gel ► .</a:t>
            </a:r>
            <a:r>
              <a:rPr lang="en-US" sz="1000" b="0" i="0" u="none" strike="noStrike" dirty="0">
                <a:solidFill>
                  <a:srgbClr val="065FD4"/>
                </a:solidFill>
                <a:effectLst/>
                <a:latin typeface="Calibri" panose="020F0502020204030204" pitchFamily="34" charset="0"/>
                <a:cs typeface="Calibri" panose="020F0502020204030204" pitchFamily="34" charset="0"/>
                <a:hlinkClick r:id="rId20"/>
              </a:rPr>
              <a:t>https://amzn.to/3O3wWXX</a:t>
            </a:r>
            <a:r>
              <a:rPr lang="en-US" sz="1000" b="0" i="0" dirty="0">
                <a:solidFill>
                  <a:srgbClr val="131313"/>
                </a:solidFill>
                <a:effectLst/>
                <a:latin typeface="Calibri" panose="020F0502020204030204" pitchFamily="34" charset="0"/>
                <a:cs typeface="Calibri" panose="020F0502020204030204" pitchFamily="34" charset="0"/>
              </a:rPr>
              <a:t> ✅</a:t>
            </a:r>
          </a:p>
          <a:p>
            <a:r>
              <a:rPr lang="en-US" sz="1000" b="0" i="0" dirty="0">
                <a:solidFill>
                  <a:srgbClr val="131313"/>
                </a:solidFill>
                <a:effectLst/>
                <a:latin typeface="Calibri" panose="020F0502020204030204" pitchFamily="34" charset="0"/>
                <a:cs typeface="Calibri" panose="020F0502020204030204" pitchFamily="34" charset="0"/>
              </a:rPr>
              <a:t>2.Syngenta </a:t>
            </a:r>
            <a:r>
              <a:rPr lang="en-US" sz="1000" b="0" i="0" dirty="0" err="1">
                <a:solidFill>
                  <a:srgbClr val="131313"/>
                </a:solidFill>
                <a:effectLst/>
                <a:latin typeface="Calibri" panose="020F0502020204030204" pitchFamily="34" charset="0"/>
                <a:cs typeface="Calibri" panose="020F0502020204030204" pitchFamily="34" charset="0"/>
              </a:rPr>
              <a:t>Advion</a:t>
            </a:r>
            <a:r>
              <a:rPr lang="en-US" sz="1000" b="0" i="0" dirty="0">
                <a:solidFill>
                  <a:srgbClr val="131313"/>
                </a:solidFill>
                <a:effectLst/>
                <a:latin typeface="Calibri" panose="020F0502020204030204" pitchFamily="34" charset="0"/>
                <a:cs typeface="Calibri" panose="020F0502020204030204" pitchFamily="34" charset="0"/>
              </a:rPr>
              <a:t> Ant Gel 4 Tubes 30 Grams Each ► </a:t>
            </a:r>
            <a:r>
              <a:rPr lang="en-US" sz="1000" b="0" i="0" u="none" strike="noStrike" dirty="0">
                <a:solidFill>
                  <a:srgbClr val="065FD4"/>
                </a:solidFill>
                <a:effectLst/>
                <a:latin typeface="Calibri" panose="020F0502020204030204" pitchFamily="34" charset="0"/>
                <a:cs typeface="Calibri" panose="020F0502020204030204" pitchFamily="34" charset="0"/>
                <a:hlinkClick r:id="rId21"/>
              </a:rPr>
              <a:t>https://amzn.to/44R5d2P</a:t>
            </a:r>
            <a:r>
              <a:rPr lang="en-US" sz="1000" b="0" i="0" dirty="0">
                <a:solidFill>
                  <a:srgbClr val="131313"/>
                </a:solidFill>
                <a:effectLst/>
                <a:latin typeface="Calibri" panose="020F0502020204030204" pitchFamily="34" charset="0"/>
                <a:cs typeface="Calibri" panose="020F0502020204030204" pitchFamily="34" charset="0"/>
              </a:rPr>
              <a:t> ✅</a:t>
            </a:r>
          </a:p>
          <a:p>
            <a:r>
              <a:rPr lang="en-US" sz="1000" b="0" i="0" dirty="0">
                <a:solidFill>
                  <a:srgbClr val="131313"/>
                </a:solidFill>
                <a:effectLst/>
                <a:latin typeface="Calibri" panose="020F0502020204030204" pitchFamily="34" charset="0"/>
                <a:cs typeface="Calibri" panose="020F0502020204030204" pitchFamily="34" charset="0"/>
              </a:rPr>
              <a:t>1.Orange Guard 101 Home Pest Control Gallon ► .</a:t>
            </a:r>
            <a:r>
              <a:rPr lang="en-US" sz="1000" b="0" i="0" u="none" strike="noStrike" dirty="0">
                <a:solidFill>
                  <a:srgbClr val="065FD4"/>
                </a:solidFill>
                <a:effectLst/>
                <a:latin typeface="Calibri" panose="020F0502020204030204" pitchFamily="34" charset="0"/>
                <a:cs typeface="Calibri" panose="020F0502020204030204" pitchFamily="34" charset="0"/>
                <a:hlinkClick r:id="rId22"/>
              </a:rPr>
              <a:t>https://amzn.to/455rY3g</a:t>
            </a:r>
            <a:endParaRPr lang="en-US" sz="1000"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5B984611-6DAF-E622-6E7F-D514214A8BFA}"/>
              </a:ext>
            </a:extLst>
          </p:cNvPr>
          <p:cNvSpPr txBox="1"/>
          <p:nvPr/>
        </p:nvSpPr>
        <p:spPr>
          <a:xfrm>
            <a:off x="1386114" y="4695628"/>
            <a:ext cx="4735609" cy="861774"/>
          </a:xfrm>
          <a:prstGeom prst="rect">
            <a:avLst/>
          </a:prstGeom>
          <a:solidFill>
            <a:schemeClr val="accent1">
              <a:lumMod val="20000"/>
              <a:lumOff val="80000"/>
            </a:schemeClr>
          </a:solidFill>
        </p:spPr>
        <p:txBody>
          <a:bodyPr wrap="square" rtlCol="0">
            <a:spAutoFit/>
          </a:bodyPr>
          <a:lstStyle/>
          <a:p>
            <a:r>
              <a:rPr lang="en-US" sz="1000" b="0" i="0" dirty="0">
                <a:solidFill>
                  <a:srgbClr val="131313"/>
                </a:solidFill>
                <a:effectLst/>
                <a:latin typeface="Calibri" panose="020F0502020204030204" pitchFamily="34" charset="0"/>
                <a:cs typeface="Calibri" panose="020F0502020204030204" pitchFamily="34" charset="0"/>
              </a:rPr>
              <a:t>1. TERRO T300B Liquid Ant Bait Ant Killer - </a:t>
            </a:r>
            <a:r>
              <a:rPr lang="en-US" sz="1000" b="0" i="0" u="none" strike="noStrike" dirty="0">
                <a:solidFill>
                  <a:srgbClr val="065FD4"/>
                </a:solidFill>
                <a:effectLst/>
                <a:latin typeface="Calibri" panose="020F0502020204030204" pitchFamily="34" charset="0"/>
                <a:cs typeface="Calibri" panose="020F0502020204030204" pitchFamily="34" charset="0"/>
                <a:hlinkClick r:id="rId23"/>
              </a:rPr>
              <a:t>https://amzn.to/3qPjomz</a:t>
            </a:r>
            <a:endParaRPr lang="en-US" sz="1000" b="0" i="0" dirty="0">
              <a:solidFill>
                <a:srgbClr val="131313"/>
              </a:solidFill>
              <a:effectLst/>
              <a:latin typeface="Calibri" panose="020F0502020204030204" pitchFamily="34" charset="0"/>
              <a:cs typeface="Calibri" panose="020F0502020204030204" pitchFamily="34" charset="0"/>
            </a:endParaRPr>
          </a:p>
          <a:p>
            <a:r>
              <a:rPr lang="en-US" sz="1000" b="0" i="0" dirty="0">
                <a:solidFill>
                  <a:srgbClr val="131313"/>
                </a:solidFill>
                <a:effectLst/>
                <a:latin typeface="Calibri" panose="020F0502020204030204" pitchFamily="34" charset="0"/>
                <a:cs typeface="Calibri" panose="020F0502020204030204" pitchFamily="34" charset="0"/>
              </a:rPr>
              <a:t>2. </a:t>
            </a:r>
            <a:r>
              <a:rPr lang="en-US" sz="1000" b="0" i="0" dirty="0" err="1">
                <a:solidFill>
                  <a:srgbClr val="131313"/>
                </a:solidFill>
                <a:effectLst/>
                <a:latin typeface="Calibri" panose="020F0502020204030204" pitchFamily="34" charset="0"/>
                <a:cs typeface="Calibri" panose="020F0502020204030204" pitchFamily="34" charset="0"/>
              </a:rPr>
              <a:t>Amdro</a:t>
            </a:r>
            <a:r>
              <a:rPr lang="en-US" sz="1000" b="0" i="0" dirty="0">
                <a:solidFill>
                  <a:srgbClr val="131313"/>
                </a:solidFill>
                <a:effectLst/>
                <a:latin typeface="Calibri" panose="020F0502020204030204" pitchFamily="34" charset="0"/>
                <a:cs typeface="Calibri" panose="020F0502020204030204" pitchFamily="34" charset="0"/>
              </a:rPr>
              <a:t> Liquid Ant Bait Stations - </a:t>
            </a:r>
            <a:r>
              <a:rPr lang="en-US" sz="1000" b="0" i="0" u="none" strike="noStrike" dirty="0">
                <a:solidFill>
                  <a:srgbClr val="065FD4"/>
                </a:solidFill>
                <a:effectLst/>
                <a:latin typeface="Calibri" panose="020F0502020204030204" pitchFamily="34" charset="0"/>
                <a:cs typeface="Calibri" panose="020F0502020204030204" pitchFamily="34" charset="0"/>
                <a:hlinkClick r:id="rId24"/>
              </a:rPr>
              <a:t>https://amzn.to/3iKsblx</a:t>
            </a:r>
            <a:endParaRPr lang="en-US" sz="1000" b="0" i="0" dirty="0">
              <a:solidFill>
                <a:srgbClr val="131313"/>
              </a:solidFill>
              <a:effectLst/>
              <a:latin typeface="Calibri" panose="020F0502020204030204" pitchFamily="34" charset="0"/>
              <a:cs typeface="Calibri" panose="020F0502020204030204" pitchFamily="34" charset="0"/>
            </a:endParaRPr>
          </a:p>
          <a:p>
            <a:r>
              <a:rPr lang="en-US" sz="1000" b="0" i="0" dirty="0">
                <a:solidFill>
                  <a:srgbClr val="131313"/>
                </a:solidFill>
                <a:effectLst/>
                <a:latin typeface="Calibri" panose="020F0502020204030204" pitchFamily="34" charset="0"/>
                <a:cs typeface="Calibri" panose="020F0502020204030204" pitchFamily="34" charset="0"/>
              </a:rPr>
              <a:t>3. </a:t>
            </a:r>
            <a:r>
              <a:rPr lang="en-US" sz="1000" b="0" i="0" dirty="0" err="1">
                <a:solidFill>
                  <a:srgbClr val="131313"/>
                </a:solidFill>
                <a:effectLst/>
                <a:latin typeface="Calibri" panose="020F0502020204030204" pitchFamily="34" charset="0"/>
                <a:cs typeface="Calibri" panose="020F0502020204030204" pitchFamily="34" charset="0"/>
              </a:rPr>
              <a:t>Amdro</a:t>
            </a:r>
            <a:r>
              <a:rPr lang="en-US" sz="1000" b="0" i="0" dirty="0">
                <a:solidFill>
                  <a:srgbClr val="131313"/>
                </a:solidFill>
                <a:effectLst/>
                <a:latin typeface="Calibri" panose="020F0502020204030204" pitchFamily="34" charset="0"/>
                <a:cs typeface="Calibri" panose="020F0502020204030204" pitchFamily="34" charset="0"/>
              </a:rPr>
              <a:t> Ant Block Home Perimeter Ant Bait Granules - </a:t>
            </a:r>
            <a:r>
              <a:rPr lang="en-US" sz="1000" b="0" i="0" u="none" strike="noStrike" dirty="0">
                <a:solidFill>
                  <a:srgbClr val="065FD4"/>
                </a:solidFill>
                <a:effectLst/>
                <a:latin typeface="Calibri" panose="020F0502020204030204" pitchFamily="34" charset="0"/>
                <a:cs typeface="Calibri" panose="020F0502020204030204" pitchFamily="34" charset="0"/>
                <a:hlinkClick r:id="rId25"/>
              </a:rPr>
              <a:t>https://amzn.to/3wJF1bP</a:t>
            </a:r>
            <a:endParaRPr lang="en-US" sz="1000" b="0" i="0" dirty="0">
              <a:solidFill>
                <a:srgbClr val="131313"/>
              </a:solidFill>
              <a:effectLst/>
              <a:latin typeface="Calibri" panose="020F0502020204030204" pitchFamily="34" charset="0"/>
              <a:cs typeface="Calibri" panose="020F0502020204030204" pitchFamily="34" charset="0"/>
            </a:endParaRPr>
          </a:p>
          <a:p>
            <a:r>
              <a:rPr lang="en-US" sz="1000" b="0" i="0" dirty="0">
                <a:solidFill>
                  <a:srgbClr val="131313"/>
                </a:solidFill>
                <a:effectLst/>
                <a:latin typeface="Calibri" panose="020F0502020204030204" pitchFamily="34" charset="0"/>
                <a:cs typeface="Calibri" panose="020F0502020204030204" pitchFamily="34" charset="0"/>
              </a:rPr>
              <a:t>4. Syngenta - A20380A - </a:t>
            </a:r>
            <a:r>
              <a:rPr lang="en-US" sz="1000" b="0" i="0" dirty="0" err="1">
                <a:solidFill>
                  <a:srgbClr val="131313"/>
                </a:solidFill>
                <a:effectLst/>
                <a:latin typeface="Calibri" panose="020F0502020204030204" pitchFamily="34" charset="0"/>
                <a:cs typeface="Calibri" panose="020F0502020204030204" pitchFamily="34" charset="0"/>
              </a:rPr>
              <a:t>Advion</a:t>
            </a:r>
            <a:r>
              <a:rPr lang="en-US" sz="1000" b="0" i="0" dirty="0">
                <a:solidFill>
                  <a:srgbClr val="131313"/>
                </a:solidFill>
                <a:effectLst/>
                <a:latin typeface="Calibri" panose="020F0502020204030204" pitchFamily="34" charset="0"/>
                <a:cs typeface="Calibri" panose="020F0502020204030204" pitchFamily="34" charset="0"/>
              </a:rPr>
              <a:t> Fire Ant Bait - </a:t>
            </a:r>
            <a:r>
              <a:rPr lang="en-US" sz="1000" b="0" i="0" u="none" strike="noStrike" dirty="0">
                <a:solidFill>
                  <a:srgbClr val="065FD4"/>
                </a:solidFill>
                <a:effectLst/>
                <a:latin typeface="Calibri" panose="020F0502020204030204" pitchFamily="34" charset="0"/>
                <a:cs typeface="Calibri" panose="020F0502020204030204" pitchFamily="34" charset="0"/>
                <a:hlinkClick r:id="rId26"/>
              </a:rPr>
              <a:t>https://amzn.to/36JiMrI</a:t>
            </a:r>
            <a:endParaRPr lang="en-US" sz="1000" b="0" i="0" dirty="0">
              <a:solidFill>
                <a:srgbClr val="131313"/>
              </a:solidFill>
              <a:effectLst/>
              <a:latin typeface="Calibri" panose="020F0502020204030204" pitchFamily="34" charset="0"/>
              <a:cs typeface="Calibri" panose="020F0502020204030204" pitchFamily="34" charset="0"/>
            </a:endParaRPr>
          </a:p>
          <a:p>
            <a:r>
              <a:rPr lang="en-US" sz="1000" b="0" i="0" dirty="0">
                <a:solidFill>
                  <a:srgbClr val="131313"/>
                </a:solidFill>
                <a:effectLst/>
                <a:latin typeface="Calibri" panose="020F0502020204030204" pitchFamily="34" charset="0"/>
                <a:cs typeface="Calibri" panose="020F0502020204030204" pitchFamily="34" charset="0"/>
              </a:rPr>
              <a:t>5. Raid Ant &amp; Roach Killer Spray for Listed Bugs - </a:t>
            </a:r>
            <a:r>
              <a:rPr lang="en-US" sz="1000" b="0" i="0" u="none" strike="noStrike" dirty="0">
                <a:solidFill>
                  <a:srgbClr val="065FD4"/>
                </a:solidFill>
                <a:effectLst/>
                <a:latin typeface="Calibri" panose="020F0502020204030204" pitchFamily="34" charset="0"/>
                <a:cs typeface="Calibri" panose="020F0502020204030204" pitchFamily="34" charset="0"/>
                <a:hlinkClick r:id="rId27"/>
              </a:rPr>
              <a:t>https://amzn.to/3qMAPUU</a:t>
            </a:r>
            <a:endParaRPr lang="en-US" sz="1000" b="1" i="0" dirty="0">
              <a:solidFill>
                <a:srgbClr val="FF0000"/>
              </a:solidFill>
              <a:effectLst/>
              <a:latin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731F1B1C-E645-544E-4A4A-AB84570743B2}"/>
              </a:ext>
            </a:extLst>
          </p:cNvPr>
          <p:cNvPicPr>
            <a:picLocks noChangeAspect="1"/>
          </p:cNvPicPr>
          <p:nvPr/>
        </p:nvPicPr>
        <p:blipFill>
          <a:blip r:embed="rId28"/>
          <a:stretch>
            <a:fillRect/>
          </a:stretch>
        </p:blipFill>
        <p:spPr>
          <a:xfrm>
            <a:off x="111106" y="5464168"/>
            <a:ext cx="904487" cy="1317967"/>
          </a:xfrm>
          <a:prstGeom prst="rect">
            <a:avLst/>
          </a:prstGeom>
        </p:spPr>
      </p:pic>
      <p:pic>
        <p:nvPicPr>
          <p:cNvPr id="16" name="Picture 15">
            <a:extLst>
              <a:ext uri="{FF2B5EF4-FFF2-40B4-BE49-F238E27FC236}">
                <a16:creationId xmlns:a16="http://schemas.microsoft.com/office/drawing/2014/main" id="{DD850EC9-F28A-7EF7-3D32-A6852B62890F}"/>
              </a:ext>
            </a:extLst>
          </p:cNvPr>
          <p:cNvPicPr>
            <a:picLocks noChangeAspect="1"/>
          </p:cNvPicPr>
          <p:nvPr/>
        </p:nvPicPr>
        <p:blipFill>
          <a:blip r:embed="rId29"/>
          <a:stretch>
            <a:fillRect/>
          </a:stretch>
        </p:blipFill>
        <p:spPr>
          <a:xfrm>
            <a:off x="6492244" y="5416575"/>
            <a:ext cx="531514" cy="1413152"/>
          </a:xfrm>
          <a:prstGeom prst="rect">
            <a:avLst/>
          </a:prstGeom>
        </p:spPr>
      </p:pic>
      <p:sp>
        <p:nvSpPr>
          <p:cNvPr id="18" name="TextBox 17">
            <a:extLst>
              <a:ext uri="{FF2B5EF4-FFF2-40B4-BE49-F238E27FC236}">
                <a16:creationId xmlns:a16="http://schemas.microsoft.com/office/drawing/2014/main" id="{6F1B50FE-446B-CE54-35A6-153EF6BC3E25}"/>
              </a:ext>
            </a:extLst>
          </p:cNvPr>
          <p:cNvSpPr txBox="1"/>
          <p:nvPr/>
        </p:nvSpPr>
        <p:spPr>
          <a:xfrm>
            <a:off x="7013723" y="6084416"/>
            <a:ext cx="2563637" cy="400110"/>
          </a:xfrm>
          <a:prstGeom prst="rect">
            <a:avLst/>
          </a:prstGeom>
          <a:noFill/>
        </p:spPr>
        <p:txBody>
          <a:bodyPr wrap="square">
            <a:spAutoFit/>
          </a:bodyPr>
          <a:lstStyle/>
          <a:p>
            <a:r>
              <a:rPr lang="en-US" sz="1000" dirty="0">
                <a:latin typeface="Calibri" panose="020F0502020204030204" pitchFamily="34" charset="0"/>
                <a:cs typeface="Calibri" panose="020F0502020204030204" pitchFamily="34" charset="0"/>
              </a:rPr>
              <a:t>zap-a-roach, </a:t>
            </a:r>
            <a:r>
              <a:rPr lang="en-US" sz="1000" b="0" i="0" dirty="0">
                <a:solidFill>
                  <a:srgbClr val="0F1111"/>
                </a:solidFill>
                <a:effectLst/>
                <a:latin typeface="Amazon Ember"/>
              </a:rPr>
              <a:t>Boric Acid spray, since 1946</a:t>
            </a:r>
            <a:endParaRPr lang="en-US" sz="1000" dirty="0">
              <a:latin typeface="Calibri" panose="020F0502020204030204" pitchFamily="34" charset="0"/>
              <a:cs typeface="Calibri" panose="020F0502020204030204" pitchFamily="34" charset="0"/>
            </a:endParaRPr>
          </a:p>
          <a:p>
            <a:r>
              <a:rPr lang="en-US" sz="1000" dirty="0">
                <a:latin typeface="Calibri" panose="020F0502020204030204" pitchFamily="34" charset="0"/>
                <a:cs typeface="Calibri" panose="020F0502020204030204" pitchFamily="34" charset="0"/>
              </a:rPr>
              <a:t>https://</a:t>
            </a:r>
            <a:r>
              <a:rPr lang="en-US" sz="1000" dirty="0" err="1">
                <a:latin typeface="Calibri" panose="020F0502020204030204" pitchFamily="34" charset="0"/>
                <a:cs typeface="Calibri" panose="020F0502020204030204" pitchFamily="34" charset="0"/>
              </a:rPr>
              <a:t>www.amazon.com</a:t>
            </a:r>
            <a:r>
              <a:rPr lang="en-US" sz="1000" dirty="0">
                <a:latin typeface="Calibri" panose="020F0502020204030204" pitchFamily="34" charset="0"/>
                <a:cs typeface="Calibri" panose="020F0502020204030204" pitchFamily="34" charset="0"/>
              </a:rPr>
              <a:t>/</a:t>
            </a:r>
            <a:r>
              <a:rPr lang="en-US" sz="1000" dirty="0" err="1">
                <a:latin typeface="Calibri" panose="020F0502020204030204" pitchFamily="34" charset="0"/>
                <a:cs typeface="Calibri" panose="020F0502020204030204" pitchFamily="34" charset="0"/>
              </a:rPr>
              <a:t>dp</a:t>
            </a:r>
            <a:r>
              <a:rPr lang="en-US" sz="1000" dirty="0">
                <a:latin typeface="Calibri" panose="020F0502020204030204" pitchFamily="34" charset="0"/>
                <a:cs typeface="Calibri" panose="020F0502020204030204" pitchFamily="34" charset="0"/>
              </a:rPr>
              <a:t>/B00LLQ4AU8</a:t>
            </a:r>
          </a:p>
        </p:txBody>
      </p:sp>
    </p:spTree>
    <p:extLst>
      <p:ext uri="{BB962C8B-B14F-4D97-AF65-F5344CB8AC3E}">
        <p14:creationId xmlns:p14="http://schemas.microsoft.com/office/powerpoint/2010/main" val="4152477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1475</TotalTime>
  <Words>760</Words>
  <Application>Microsoft Macintosh PowerPoint</Application>
  <PresentationFormat>Widescreen</PresentationFormat>
  <Paragraphs>50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Amazon Ember</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109</cp:revision>
  <dcterms:created xsi:type="dcterms:W3CDTF">2022-05-02T00:38:22Z</dcterms:created>
  <dcterms:modified xsi:type="dcterms:W3CDTF">2023-07-26T23:18:50Z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2022-05-02T00:38:23Z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24169d7b-7067-4cc0-93f0-4d109a136a7c</vt:lpwstr>
  </property>
  <property fmtid="{D5CDD505-2E9C-101B-9397-08002B2CF9AE}" pid="8" name="MSIP_Label_4f518368-b969-4042-91d9-8939bd921da2_ContentBits">
    <vt:lpwstr>0</vt:lpwstr>
  </property>
</Properties>
</file>