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sports.honda.com/atv/recutility/fourtrax-foreman-4x4/build" TargetMode="External"/><Relationship Id="rId3" Type="http://schemas.openxmlformats.org/officeDocument/2006/relationships/hyperlink" Target="https://atvhelper.com/which-atv-is-most-reliable-brand-comparison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Bd_8UyRdxuY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755BB-BF96-8CB1-2BC2-79F94770D003}"/>
              </a:ext>
            </a:extLst>
          </p:cNvPr>
          <p:cNvSpPr txBox="1"/>
          <p:nvPr/>
        </p:nvSpPr>
        <p:spPr>
          <a:xfrm>
            <a:off x="0" y="0"/>
            <a:ext cx="4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All Terrain Vehicle (ATV).  ( $8-$9K 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D4F9D-E3D6-001C-2027-CAA068D63FF7}"/>
              </a:ext>
            </a:extLst>
          </p:cNvPr>
          <p:cNvSpPr txBox="1"/>
          <p:nvPr/>
        </p:nvSpPr>
        <p:spPr>
          <a:xfrm>
            <a:off x="0" y="914399"/>
            <a:ext cx="4298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Honda Fourtrax Foreman Rubicon 520 DCT Deluxe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Polaris Sportsman XP 1000 Ride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Yamaha Raptor 700R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Can-Am Outlander MAX 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CFMoto CForce 1000 Overland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One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49871-96E0-7202-1D81-A64DA53DFA1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066" y="351853"/>
            <a:ext cx="2861205" cy="1864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699D3-2DD7-E6E8-5D6C-0E8419725CC9}"/>
              </a:ext>
            </a:extLst>
          </p:cNvPr>
          <p:cNvSpPr txBox="1"/>
          <p:nvPr/>
        </p:nvSpPr>
        <p:spPr>
          <a:xfrm>
            <a:off x="4824248" y="2216782"/>
            <a:ext cx="380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Honda Fourtrax Foreman Rubicon 520 DCT Deluxe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BF390-059C-CA8D-BA44-3270AF92B1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9225" y="3657600"/>
            <a:ext cx="2588091" cy="2033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909F5-B1A3-2A5A-15F3-1755D6508DED}"/>
              </a:ext>
            </a:extLst>
          </p:cNvPr>
          <p:cNvSpPr txBox="1"/>
          <p:nvPr/>
        </p:nvSpPr>
        <p:spPr>
          <a:xfrm>
            <a:off x="6675343" y="5817477"/>
            <a:ext cx="2511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Can-Am Outlander MAX 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9CD0E-3E23-C1B7-AB1D-1B8C9AC14B7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7101" y="3652447"/>
            <a:ext cx="2704684" cy="1918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A46A64-41CE-5FD4-B0B4-C16C3813B604}"/>
              </a:ext>
            </a:extLst>
          </p:cNvPr>
          <p:cNvSpPr txBox="1"/>
          <p:nvPr/>
        </p:nvSpPr>
        <p:spPr>
          <a:xfrm>
            <a:off x="1850960" y="5691352"/>
            <a:ext cx="199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Yamaha Raptor 700R</a:t>
            </a:r>
          </a:p>
        </p:txBody>
      </p:sp>
    </p:spTree>
    <p:extLst>
      <p:ext uri="{BB962C8B-B14F-4D97-AF65-F5344CB8AC3E}">
        <p14:creationId xmlns:p14="http://schemas.microsoft.com/office/powerpoint/2010/main" val="120659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706CA-959C-0A0A-1794-33E8DAA50F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70" y="1505974"/>
            <a:ext cx="6800579" cy="19144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1D034-56F4-DA91-AFD1-1DE246FA04E0}"/>
              </a:ext>
            </a:extLst>
          </p:cNvPr>
          <p:cNvSpPr txBox="1"/>
          <p:nvPr/>
        </p:nvSpPr>
        <p:spPr>
          <a:xfrm>
            <a:off x="604345" y="879650"/>
            <a:ext cx="398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Polaris Xpedition 425 (years 2000-2002)</a:t>
            </a:r>
          </a:p>
          <a:p>
            <a:r>
              <a:rPr lang="en-US"/>
              <a:t>price new - $6K+, price today - $1.4K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F7042-49C3-DC9C-934B-0B51BA0B7D1E}"/>
              </a:ext>
            </a:extLst>
          </p:cNvPr>
          <p:cNvSpPr txBox="1"/>
          <p:nvPr/>
        </p:nvSpPr>
        <p:spPr>
          <a:xfrm>
            <a:off x="8418251" y="1088618"/>
            <a:ext cx="358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modern off-road Polaris</a:t>
            </a:r>
          </a:p>
          <a:p>
            <a:r>
              <a:rPr lang="en-US"/>
              <a:t>https://offroad.polaris.com/en-us/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1C8DC-7D7B-EA0D-6737-364607406B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789" y="1885764"/>
            <a:ext cx="4918841" cy="1486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0DDD3-A8EA-2B8D-BE3D-5F5362F00EB9}"/>
              </a:ext>
            </a:extLst>
          </p:cNvPr>
          <p:cNvSpPr txBox="1"/>
          <p:nvPr/>
        </p:nvSpPr>
        <p:spPr>
          <a:xfrm>
            <a:off x="42370" y="84083"/>
            <a:ext cx="576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Previous owner had 20-y.old Polaris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C8E0C-A3C3-C924-898C-27C104EFCC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863" y="3909847"/>
            <a:ext cx="2025178" cy="2204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E712E7-2AA6-8CEC-6F66-FAFC9AB692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2659" y="3909847"/>
            <a:ext cx="2025178" cy="220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F8026-7704-7B30-2CE8-B1E12657188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0455" y="3909846"/>
            <a:ext cx="2025178" cy="2204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539C0-7551-0365-13A4-EE9E5873DE7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251" y="3909846"/>
            <a:ext cx="2086690" cy="2204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2C216-80AF-78C1-EC86-1F483B20E366}"/>
              </a:ext>
            </a:extLst>
          </p:cNvPr>
          <p:cNvSpPr txBox="1"/>
          <p:nvPr/>
        </p:nvSpPr>
        <p:spPr>
          <a:xfrm>
            <a:off x="1282262" y="6316717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33 HP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E8FE3-8443-0871-1B83-348C75F6B43D}"/>
              </a:ext>
            </a:extLst>
          </p:cNvPr>
          <p:cNvSpPr txBox="1"/>
          <p:nvPr/>
        </p:nvSpPr>
        <p:spPr>
          <a:xfrm>
            <a:off x="8862506" y="6265644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90 HP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8A36A-C148-AC0C-8AE5-EDCD32F489B5}"/>
              </a:ext>
            </a:extLst>
          </p:cNvPr>
          <p:cNvSpPr txBox="1"/>
          <p:nvPr/>
        </p:nvSpPr>
        <p:spPr>
          <a:xfrm>
            <a:off x="5116267" y="1022620"/>
            <a:ext cx="119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27 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1CCC7-DECF-E351-944B-A5792F5A1D39}"/>
              </a:ext>
            </a:extLst>
          </p:cNvPr>
          <p:cNvSpPr txBox="1"/>
          <p:nvPr/>
        </p:nvSpPr>
        <p:spPr>
          <a:xfrm>
            <a:off x="2063250" y="3376244"/>
            <a:ext cx="172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with trailer and plow</a:t>
            </a:r>
          </a:p>
        </p:txBody>
      </p:sp>
    </p:spTree>
    <p:extLst>
      <p:ext uri="{BB962C8B-B14F-4D97-AF65-F5344CB8AC3E}">
        <p14:creationId xmlns:p14="http://schemas.microsoft.com/office/powerpoint/2010/main" val="40027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40C8D-D509-B394-398A-39638711CD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5285" y="178629"/>
            <a:ext cx="2883877" cy="2907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6755BB-BF96-8CB1-2BC2-79F94770D003}"/>
              </a:ext>
            </a:extLst>
          </p:cNvPr>
          <p:cNvSpPr txBox="1"/>
          <p:nvPr/>
        </p:nvSpPr>
        <p:spPr>
          <a:xfrm>
            <a:off x="0" y="0"/>
            <a:ext cx="503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Honda is the most reliable ATV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00E75-63A2-890F-E521-4BE47D618926}"/>
              </a:ext>
            </a:extLst>
          </p:cNvPr>
          <p:cNvSpPr txBox="1"/>
          <p:nvPr/>
        </p:nvSpPr>
        <p:spPr>
          <a:xfrm>
            <a:off x="103032" y="523220"/>
            <a:ext cx="5791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Which ATV Is Most Reliable? Brand Comparison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https://atvhelper.com/which-atv-is-most-reliable-brand-comparison/#</a:t>
            </a:r>
            <a:r>
              <a:rPr lang="en-US" sz="1400"/>
              <a:t> </a:t>
            </a:r>
          </a:p>
          <a:p>
            <a:endParaRPr lang="en-US" sz="1400"/>
          </a:p>
          <a:p>
            <a:r>
              <a:rPr lang="en-US" sz="1400"/>
              <a:t>Honda ATVs since 1970, reputation for performance and reliability. </a:t>
            </a:r>
          </a:p>
          <a:p>
            <a:r>
              <a:rPr lang="en-US" sz="1400"/>
              <a:t>Bomb-proof transmission, metal gears, very durable, can take lots of abuse.</a:t>
            </a:r>
          </a:p>
          <a:p>
            <a:r>
              <a:rPr lang="en-US" sz="1400"/>
              <a:t>Multiple models (utility):</a:t>
            </a:r>
          </a:p>
          <a:p>
            <a:r>
              <a:rPr lang="en-US" sz="1400"/>
              <a:t>Rancher – smallest, doesn't lock 4 wheels (not good for snow pushing).</a:t>
            </a:r>
          </a:p>
          <a:p>
            <a:r>
              <a:rPr lang="en-US" sz="1400"/>
              <a:t>Foreman  - good</a:t>
            </a:r>
          </a:p>
          <a:p>
            <a:r>
              <a:rPr lang="en-US" sz="1400"/>
              <a:t>Foreman Rubicon – has DCT (auto-transmission)</a:t>
            </a:r>
          </a:p>
          <a:p>
            <a:r>
              <a:rPr lang="en-US" sz="1400"/>
              <a:t>   DCT (Dual-Clutch Transmission == Automatic transmission)</a:t>
            </a:r>
          </a:p>
          <a:p>
            <a:r>
              <a:rPr lang="en-US" sz="1400"/>
              <a:t>   ES (Electric-shift transmission)</a:t>
            </a:r>
          </a:p>
          <a:p>
            <a:r>
              <a:rPr lang="en-US" sz="1400"/>
              <a:t>   EPS (Electrical Power Steering)</a:t>
            </a:r>
          </a:p>
        </p:txBody>
      </p:sp>
      <p:pic>
        <p:nvPicPr>
          <p:cNvPr id="1028" name="Picture 4" descr="LONG AWAITED NEW 2022 TRX450R Give our... - Recreation tires | Facebook">
            <a:extLst>
              <a:ext uri="{FF2B5EF4-FFF2-40B4-BE49-F238E27FC236}">
                <a16:creationId xmlns:a16="http://schemas.microsoft.com/office/drawing/2014/main" id="{9240FDF6-C11C-EC62-209A-2C1D03CE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9632" y="5922229"/>
            <a:ext cx="1480672" cy="9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A786D7-30FC-DDEB-EBA6-612857C7C2A3}"/>
              </a:ext>
            </a:extLst>
          </p:cNvPr>
          <p:cNvSpPr txBox="1"/>
          <p:nvPr/>
        </p:nvSpPr>
        <p:spPr>
          <a:xfrm>
            <a:off x="6927255" y="5860371"/>
            <a:ext cx="3397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Honda TRX450R (2022) – a race ATV</a:t>
            </a:r>
          </a:p>
          <a:p>
            <a:r>
              <a:rPr lang="en-US" sz="1400"/>
              <a:t>Engine - 39 HP, Weight – 350 lbs, </a:t>
            </a:r>
          </a:p>
          <a:p>
            <a:r>
              <a:rPr lang="en-US" sz="1400"/>
              <a:t>Top speed – 74 mph, MSRPrice - $6.7K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468B0-9D75-9C31-0249-4842F7CF0B17}"/>
              </a:ext>
            </a:extLst>
          </p:cNvPr>
          <p:cNvSpPr txBox="1"/>
          <p:nvPr/>
        </p:nvSpPr>
        <p:spPr>
          <a:xfrm>
            <a:off x="8990990" y="4622494"/>
            <a:ext cx="339795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Honda FourTrax Foreman 4x4 </a:t>
            </a:r>
            <a:br>
              <a:rPr lang="en-US" sz="1400"/>
            </a:br>
            <a:r>
              <a:rPr lang="en-US" sz="1400"/>
              <a:t>TRX520FM1LN (2022)  MSRPrice - $7.5K</a:t>
            </a:r>
          </a:p>
          <a:p>
            <a:r>
              <a:rPr lang="en-US" sz="1400"/>
              <a:t>Engine - 4-stroke liquid cooled 518cc</a:t>
            </a:r>
          </a:p>
          <a:p>
            <a:r>
              <a:rPr lang="en-US" sz="1100"/>
              <a:t>.. </a:t>
            </a:r>
            <a:r>
              <a:rPr lang="en-US" sz="1100">
                <a:hlinkClick r:id="rId5"/>
              </a:rPr>
              <a:t>https://www.youtube.com/watch?v=Bd_8UyRdxuY</a:t>
            </a:r>
            <a:endParaRPr lang="en-US"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0FE4D-5555-5E1B-AD32-4A154931ED6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3958" y="2892941"/>
            <a:ext cx="2515011" cy="1665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DD504-B390-7D67-46CD-4E47696CED0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056" y="4845130"/>
            <a:ext cx="6139137" cy="1804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D3859D-49A6-2D68-B87B-36BC8E626957}"/>
              </a:ext>
            </a:extLst>
          </p:cNvPr>
          <p:cNvSpPr txBox="1"/>
          <p:nvPr/>
        </p:nvSpPr>
        <p:spPr>
          <a:xfrm>
            <a:off x="103031" y="4321910"/>
            <a:ext cx="613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Build your Honda ATV:</a:t>
            </a:r>
          </a:p>
          <a:p>
            <a:r>
              <a:rPr lang="en-US" sz="1400"/>
              <a:t>.. </a:t>
            </a:r>
            <a:r>
              <a:rPr lang="en-US" sz="1400">
                <a:hlinkClick r:id="rId8"/>
              </a:rPr>
              <a:t>https://powersports.honda.com/atv/recutility/fourtrax-foreman-4x4/build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41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010B8-45C5-C653-7A58-DE0B05D1B247}"/>
              </a:ext>
            </a:extLst>
          </p:cNvPr>
          <p:cNvSpPr txBox="1"/>
          <p:nvPr/>
        </p:nvSpPr>
        <p:spPr>
          <a:xfrm>
            <a:off x="506437" y="779015"/>
            <a:ext cx="4149970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Dealers for zip code 12741:</a:t>
            </a:r>
          </a:p>
          <a:p>
            <a:r>
              <a:rPr lang="en-US" sz="1400"/>
              <a:t>===========================</a:t>
            </a:r>
          </a:p>
          <a:p>
            <a:r>
              <a:rPr lang="en-US" sz="1400"/>
              <a:t>RUSTY PALMER, INC.</a:t>
            </a:r>
          </a:p>
          <a:p>
            <a:r>
              <a:rPr lang="en-US" sz="1400"/>
              <a:t>19.5 miles away</a:t>
            </a:r>
          </a:p>
          <a:p>
            <a:r>
              <a:rPr lang="en-US" sz="1400"/>
              <a:t>1175 Texas Palmyra Hwy, Honesdale, PA 18431</a:t>
            </a:r>
          </a:p>
          <a:p>
            <a:r>
              <a:rPr lang="en-US" sz="1400"/>
              <a:t>http://rustypalmer.net/honda/</a:t>
            </a:r>
          </a:p>
          <a:p>
            <a:r>
              <a:rPr lang="en-US" sz="1400"/>
              <a:t>(570) 253-4507</a:t>
            </a:r>
          </a:p>
          <a:p>
            <a:r>
              <a:rPr lang="en-US" sz="1400"/>
              <a:t>===========================</a:t>
            </a:r>
          </a:p>
          <a:p>
            <a:r>
              <a:rPr lang="en-US" sz="1400"/>
              <a:t>NORTH AMERICAN WARHORSE, INC.</a:t>
            </a:r>
          </a:p>
          <a:p>
            <a:r>
              <a:rPr lang="en-US" sz="1400"/>
              <a:t>38.2 miles away</a:t>
            </a:r>
          </a:p>
          <a:p>
            <a:r>
              <a:rPr lang="en-US" sz="1400"/>
              <a:t>1000 Dunham Dr., Dunmore, PA 18512-2666</a:t>
            </a:r>
          </a:p>
          <a:p>
            <a:r>
              <a:rPr lang="en-US" sz="1400"/>
              <a:t>https://www.nawarhorse.com/</a:t>
            </a:r>
          </a:p>
          <a:p>
            <a:r>
              <a:rPr lang="en-US" sz="1400"/>
              <a:t>(570) 346-2453</a:t>
            </a:r>
          </a:p>
          <a:p>
            <a:r>
              <a:rPr lang="en-US" sz="1400"/>
              <a:t>===========================</a:t>
            </a:r>
          </a:p>
          <a:p>
            <a:r>
              <a:rPr lang="en-US" sz="1400"/>
              <a:t>MAVRIX MOTORSPORTS</a:t>
            </a:r>
          </a:p>
          <a:p>
            <a:r>
              <a:rPr lang="en-US" sz="1400"/>
              <a:t>44.4 miles away</a:t>
            </a:r>
          </a:p>
          <a:p>
            <a:r>
              <a:rPr lang="en-US" sz="1400"/>
              <a:t>21 Dunning Rd., Middletown, NY 10940-2212</a:t>
            </a:r>
          </a:p>
          <a:p>
            <a:r>
              <a:rPr lang="en-US" sz="1400"/>
              <a:t>https://www.mavrixmotorsports.com/</a:t>
            </a:r>
          </a:p>
          <a:p>
            <a:r>
              <a:rPr lang="en-US" sz="1400"/>
              <a:t>(845) 344-2453</a:t>
            </a:r>
          </a:p>
          <a:p>
            <a:r>
              <a:rPr lang="en-US" sz="1400"/>
              <a:t>===========================</a:t>
            </a:r>
          </a:p>
          <a:p>
            <a:r>
              <a:rPr lang="en-US" sz="1400"/>
              <a:t>BINGHAMTON Honda</a:t>
            </a:r>
          </a:p>
          <a:p>
            <a:r>
              <a:rPr lang="en-US" sz="1400"/>
              <a:t>47.5 miles away</a:t>
            </a:r>
          </a:p>
          <a:p>
            <a:r>
              <a:rPr lang="en-US" sz="1400"/>
              <a:t>120 E Service Hwy, Binghamton, NY 13901</a:t>
            </a:r>
          </a:p>
          <a:p>
            <a:r>
              <a:rPr lang="en-US" sz="1400"/>
              <a:t>https://binghamtonhonda.net/</a:t>
            </a:r>
          </a:p>
          <a:p>
            <a:r>
              <a:rPr lang="en-US" sz="1400"/>
              <a:t>(607) 722-7433</a:t>
            </a:r>
          </a:p>
          <a:p>
            <a:r>
              <a:rPr lang="en-US" sz="1400"/>
              <a:t>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59053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406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60</cp:revision>
  <dcterms:created xsi:type="dcterms:W3CDTF">2022-05-02T00:38:22Z</dcterms:created>
  <dcterms:modified xsi:type="dcterms:W3CDTF">2022-08-03T02:41:37Z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