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2"/>
    <p:restoredTop sz="93590"/>
  </p:normalViewPr>
  <p:slideViewPr>
    <p:cSldViewPr snapToGrid="0" snapToObjects="1">
      <p:cViewPr varScale="1">
        <p:scale>
          <a:sx n="73" d="100"/>
          <a:sy n="73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llivanny.us/Departments/SolidWasteRecycl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llivanny.us/Departments/SolidWasteRecycling/CountyLandfi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21CD9-06AF-E175-EB45-FEFA654085FD}"/>
              </a:ext>
            </a:extLst>
          </p:cNvPr>
          <p:cNvSpPr txBox="1"/>
          <p:nvPr/>
        </p:nvSpPr>
        <p:spPr>
          <a:xfrm>
            <a:off x="168166" y="252247"/>
            <a:ext cx="421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Garbage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4CEEE-5C06-36DB-6A1F-147F9451C750}"/>
              </a:ext>
            </a:extLst>
          </p:cNvPr>
          <p:cNvSpPr txBox="1"/>
          <p:nvPr/>
        </p:nvSpPr>
        <p:spPr>
          <a:xfrm>
            <a:off x="356461" y="1131376"/>
            <a:ext cx="468850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Jeff Sanitation Inc – garbage pickup service</a:t>
            </a:r>
          </a:p>
          <a:p>
            <a:r>
              <a:rPr lang="en-US" sz="1400"/>
              <a:t>(845) 482-0926, dhughson8@gmail.com</a:t>
            </a:r>
          </a:p>
          <a:p>
            <a:r>
              <a:rPr lang="en-US" sz="1400"/>
              <a:t>5239 NY-52, Jeffersonville, NY 12748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59F93-5B23-48D4-2809-AB7AC6F2E5E9}"/>
              </a:ext>
            </a:extLst>
          </p:cNvPr>
          <p:cNvSpPr txBox="1"/>
          <p:nvPr/>
        </p:nvSpPr>
        <p:spPr>
          <a:xfrm>
            <a:off x="356460" y="2225949"/>
            <a:ext cx="468850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Thompson Sanitation</a:t>
            </a:r>
          </a:p>
          <a:p>
            <a:r>
              <a:rPr lang="en-US" sz="1400"/>
              <a:t>845-796-1032</a:t>
            </a:r>
          </a:p>
          <a:p>
            <a:r>
              <a:rPr lang="en-US" sz="1400"/>
              <a:t>47 Katrina Falls Rd, Rock Hill, NY 12775 (rt.17 near exit 109)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A9A32-45D2-205B-79A6-77D2A621DD46}"/>
              </a:ext>
            </a:extLst>
          </p:cNvPr>
          <p:cNvSpPr txBox="1"/>
          <p:nvPr/>
        </p:nvSpPr>
        <p:spPr>
          <a:xfrm>
            <a:off x="356459" y="4822162"/>
            <a:ext cx="4688505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Sullivan County Landfill</a:t>
            </a:r>
          </a:p>
          <a:p>
            <a:r>
              <a:rPr lang="en-US" sz="1400"/>
              <a:t>164 Dump Rd, Wurtsboro, NY 12790</a:t>
            </a:r>
          </a:p>
          <a:p>
            <a:r>
              <a:rPr lang="en-US" sz="1400"/>
              <a:t>Wed, Sun   7:45AM–2:45PM</a:t>
            </a:r>
          </a:p>
          <a:p>
            <a:r>
              <a:rPr lang="en-US" sz="1400"/>
              <a:t>(845) 888-0256</a:t>
            </a:r>
          </a:p>
          <a:p>
            <a:r>
              <a:rPr lang="en-US" sz="1400"/>
              <a:t>40 miles, 53 min drive (rt.17 after exit 110)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D3A3E-434B-C7A5-C768-87F0AC166617}"/>
              </a:ext>
            </a:extLst>
          </p:cNvPr>
          <p:cNvSpPr txBox="1"/>
          <p:nvPr/>
        </p:nvSpPr>
        <p:spPr>
          <a:xfrm>
            <a:off x="356459" y="3200890"/>
            <a:ext cx="468850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Hancock Transfer Station</a:t>
            </a:r>
          </a:p>
          <a:p>
            <a:r>
              <a:rPr lang="en-US" sz="1400"/>
              <a:t>Garbage dump in Delaware County, New York</a:t>
            </a:r>
          </a:p>
          <a:p>
            <a:r>
              <a:rPr lang="en-US" sz="1400"/>
              <a:t>1488 Green Flats Rd, Hancock, NY 13783</a:t>
            </a:r>
          </a:p>
          <a:p>
            <a:r>
              <a:rPr lang="en-US" sz="1400"/>
              <a:t>7:30-3:30 except Sunday</a:t>
            </a:r>
          </a:p>
          <a:p>
            <a:r>
              <a:rPr lang="en-US" sz="1400"/>
              <a:t>(607) 637-3522</a:t>
            </a:r>
          </a:p>
          <a:p>
            <a:r>
              <a:rPr lang="en-US" sz="1400"/>
              <a:t>25 miles, 32 min drive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409E5-7F8B-AD6C-BE14-82DD2BF27411}"/>
              </a:ext>
            </a:extLst>
          </p:cNvPr>
          <p:cNvSpPr txBox="1"/>
          <p:nvPr/>
        </p:nvSpPr>
        <p:spPr>
          <a:xfrm>
            <a:off x="6096000" y="1061038"/>
            <a:ext cx="468850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Lake Huntington - in the Town of Cochecton in Sullivan County, NY, along Route 52, zip code 12752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62A21-179E-6CE8-D4BA-24C9FAD007BB}"/>
              </a:ext>
            </a:extLst>
          </p:cNvPr>
          <p:cNvSpPr txBox="1"/>
          <p:nvPr/>
        </p:nvSpPr>
        <p:spPr>
          <a:xfrm>
            <a:off x="6095999" y="1870040"/>
            <a:ext cx="573954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1400"/>
          </a:p>
          <a:p>
            <a:r>
              <a:rPr lang="en-US" sz="1400"/>
              <a:t>Sullivan County Division of Solid Waste</a:t>
            </a:r>
          </a:p>
          <a:p>
            <a:r>
              <a:rPr lang="en-US" sz="1400"/>
              <a:t>(845) 807-0290</a:t>
            </a:r>
          </a:p>
          <a:p>
            <a:r>
              <a:rPr lang="en-US" sz="1400"/>
              <a:t>email: recycling@co.sullivan.ny.us</a:t>
            </a:r>
          </a:p>
          <a:p>
            <a:r>
              <a:rPr lang="en-US" sz="1400"/>
              <a:t>https://sullivanny.us/Departments/SolidWasteRecycling</a:t>
            </a:r>
          </a:p>
          <a:p>
            <a:r>
              <a:rPr lang="en-US" sz="1400"/>
              <a:t>chttps://sullivanny.us/Departments/SolidWasteRecycling/CountyLandfill</a:t>
            </a:r>
          </a:p>
        </p:txBody>
      </p:sp>
    </p:spTree>
    <p:extLst>
      <p:ext uri="{BB962C8B-B14F-4D97-AF65-F5344CB8AC3E}">
        <p14:creationId xmlns:p14="http://schemas.microsoft.com/office/powerpoint/2010/main" val="17645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CBA886-09D4-0036-322A-D6079782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06400"/>
            <a:ext cx="5727700" cy="604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1D108-A5F1-1A0D-DC09-22BDC83D6AC9}"/>
              </a:ext>
            </a:extLst>
          </p:cNvPr>
          <p:cNvSpPr txBox="1"/>
          <p:nvPr/>
        </p:nvSpPr>
        <p:spPr>
          <a:xfrm>
            <a:off x="6330462" y="197346"/>
            <a:ext cx="58615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Sullivan County Division of Solid Waste</a:t>
            </a:r>
          </a:p>
          <a:p>
            <a:r>
              <a:rPr lang="en-US" sz="1400"/>
              <a:t>(845) 807-0290</a:t>
            </a:r>
          </a:p>
          <a:p>
            <a:r>
              <a:rPr lang="en-US" sz="1400"/>
              <a:t>email: recycling@co.sullivan.ny.us</a:t>
            </a:r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https://sullivanny.us/Departments/SolidWasteRecycling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https://sullivanny.us/Departments/SolidWasteRecycling/CountyLandfill</a:t>
            </a:r>
            <a:endParaRPr lang="en-US" sz="1400"/>
          </a:p>
          <a:p>
            <a:endParaRPr lang="en-US" sz="1400"/>
          </a:p>
          <a:p>
            <a:r>
              <a:rPr lang="en-US" sz="1400"/>
              <a:t>Rockland Transfer Station</a:t>
            </a:r>
          </a:p>
          <a:p>
            <a:r>
              <a:rPr lang="en-US" sz="1400"/>
              <a:t>(between Livingston Manor and Beaverkill Campground)</a:t>
            </a:r>
          </a:p>
          <a:p>
            <a:r>
              <a:rPr lang="en-US" sz="1400"/>
              <a:t>131 Overlook Drive, off County Route 151, Livingston Manor, NY</a:t>
            </a:r>
          </a:p>
          <a:p>
            <a:r>
              <a:rPr lang="en-US" sz="1400"/>
              <a:t>Tue, Thu, Sat 7:45-2:45</a:t>
            </a:r>
          </a:p>
          <a:p>
            <a:endParaRPr lang="en-US" sz="1400"/>
          </a:p>
          <a:p>
            <a:r>
              <a:rPr lang="en-US" sz="1400"/>
              <a:t>Western Sullivan Transfer Station</a:t>
            </a:r>
          </a:p>
          <a:p>
            <a:r>
              <a:rPr lang="en-US" sz="1400"/>
              <a:t>433 Mitchell Pond East Road, Cochecton, NY 12726</a:t>
            </a:r>
          </a:p>
          <a:p>
            <a:r>
              <a:rPr lang="en-US" sz="1400"/>
              <a:t>(845) 932-8845</a:t>
            </a:r>
          </a:p>
          <a:p>
            <a:r>
              <a:rPr lang="en-US" sz="1400"/>
              <a:t>Wed &amp; Sat  7:45am – 2:45pm</a:t>
            </a:r>
          </a:p>
          <a:p>
            <a:r>
              <a:rPr lang="en-US" sz="1400"/>
              <a:t>(14 miles, 22 min)</a:t>
            </a:r>
          </a:p>
          <a:p>
            <a:endParaRPr lang="en-US" sz="1400"/>
          </a:p>
          <a:p>
            <a:r>
              <a:rPr lang="en-US" sz="1400"/>
              <a:t>Ferndale Transfer Station (near Monticello)</a:t>
            </a:r>
          </a:p>
          <a:p>
            <a:r>
              <a:rPr lang="en-US" sz="1400"/>
              <a:t>78 Lt J G Brender Hwy, Ferndale, NY 12734</a:t>
            </a:r>
          </a:p>
          <a:p>
            <a:r>
              <a:rPr lang="en-US" sz="1400"/>
              <a:t>(845) 292-3670</a:t>
            </a:r>
          </a:p>
          <a:p>
            <a:r>
              <a:rPr lang="en-US" sz="1400"/>
              <a:t>Tue, Thu, Sun 7:45-2:45</a:t>
            </a:r>
          </a:p>
        </p:txBody>
      </p:sp>
    </p:spTree>
    <p:extLst>
      <p:ext uri="{BB962C8B-B14F-4D97-AF65-F5344CB8AC3E}">
        <p14:creationId xmlns:p14="http://schemas.microsoft.com/office/powerpoint/2010/main" val="27923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309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77</cp:revision>
  <dcterms:created xsi:type="dcterms:W3CDTF">2022-05-02T00:38:22Z</dcterms:created>
  <dcterms:modified xsi:type="dcterms:W3CDTF">2022-08-15T14:30:27Z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