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3"/>
    <p:restoredTop sz="93537"/>
  </p:normalViewPr>
  <p:slideViewPr>
    <p:cSldViewPr snapToGrid="0" snapToObjects="1">
      <p:cViewPr varScale="1">
        <p:scale>
          <a:sx n="119" d="100"/>
          <a:sy n="119" d="100"/>
        </p:scale>
        <p:origin x="11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www.amazon.com/Fuel-Solutions-Ethanol-Shield-Bottle/dp/B008GHYCQ2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homedepot.com/p/Homelite-18-oz-SAE-30-Small-Engine-Oil-AB30200A/202564512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040C07-1DEF-C614-DDDC-23EE0F82206A}"/>
              </a:ext>
            </a:extLst>
          </p:cNvPr>
          <p:cNvSpPr txBox="1"/>
          <p:nvPr/>
        </p:nvSpPr>
        <p:spPr>
          <a:xfrm>
            <a:off x="534359" y="5739416"/>
            <a:ext cx="3267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Ethanol Shield Fuel Stabilizer</a:t>
            </a:r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https://www.amazon.com/Fuel-Solutions-Ethanol-Shield-Bottle/dp/B008GHYCQ2/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6F897-2D0E-7A76-BF34-8EB9AD5EC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928" y="331791"/>
            <a:ext cx="986416" cy="35412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47EEF0-CB9A-3AAF-2645-266B67E44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078" y="331791"/>
            <a:ext cx="848420" cy="35412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FF04E-CDC7-B5AE-8B57-F441538AEE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8288" y="2162096"/>
            <a:ext cx="1150894" cy="3421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659AC-E131-F59C-6529-BE9F12F31878}"/>
              </a:ext>
            </a:extLst>
          </p:cNvPr>
          <p:cNvSpPr txBox="1"/>
          <p:nvPr/>
        </p:nvSpPr>
        <p:spPr>
          <a:xfrm>
            <a:off x="4615030" y="4023742"/>
            <a:ext cx="34424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Ethanol Shield Fuel Stabilizer</a:t>
            </a:r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https://www.amazon.com/Fuel-Solutions-Ethanol-Shield-Bottle/dp/B008GHYCQ2/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48231-121F-4014-82A1-F941209E3A6E}"/>
              </a:ext>
            </a:extLst>
          </p:cNvPr>
          <p:cNvSpPr txBox="1"/>
          <p:nvPr/>
        </p:nvSpPr>
        <p:spPr>
          <a:xfrm>
            <a:off x="8057478" y="5524263"/>
            <a:ext cx="3442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18 oz. SAE-30 Small-Engine Oil</a:t>
            </a:r>
          </a:p>
          <a:p>
            <a:r>
              <a:rPr lang="en-US" sz="1200"/>
              <a:t>.. </a:t>
            </a:r>
            <a:r>
              <a:rPr lang="en-US" sz="1200">
                <a:hlinkClick r:id="rId6"/>
              </a:rPr>
              <a:t>https://www.homedepot.com/p/Homelite-18-oz-SAE-30-Small-Engine-Oil-AB30200A/202564512</a:t>
            </a:r>
            <a:endParaRPr lang="en-US" sz="12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7FA90-BD95-3E7A-8BF6-68E8B5C66A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621" y="2011178"/>
            <a:ext cx="1242161" cy="32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6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18</cp:revision>
  <dcterms:created xsi:type="dcterms:W3CDTF">2022-06-02T16:58:09Z</dcterms:created>
  <dcterms:modified xsi:type="dcterms:W3CDTF">2022-08-09T01:57:13Z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