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0" r:id="rId4"/>
    <p:sldId id="265" r:id="rId5"/>
    <p:sldId id="263" r:id="rId6"/>
    <p:sldId id="256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9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mazon.com/gp/product/B06XTT9YY2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www.amazon.com/dp/B01N308YYO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MoJack-EZ-MAX-Residential-Maintenance/dp/B00IKCLGVW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amazon.com/45099-MoJack-Lift-500lb-Residential-Maintenance/dp/B0855CH72P/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catpremiumproducts.com/products/600-lb-mower-jack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Jungle-Jims-Commercial-Push-Mower/dp/B00V5HMK14/" TargetMode="External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21CD9-06AF-E175-EB45-FEFA654085FD}"/>
              </a:ext>
            </a:extLst>
          </p:cNvPr>
          <p:cNvSpPr txBox="1"/>
          <p:nvPr/>
        </p:nvSpPr>
        <p:spPr>
          <a:xfrm>
            <a:off x="3321268" y="2732689"/>
            <a:ext cx="7283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JACKS for Lawn Mowers and Tractors</a:t>
            </a:r>
          </a:p>
        </p:txBody>
      </p:sp>
    </p:spTree>
    <p:extLst>
      <p:ext uri="{BB962C8B-B14F-4D97-AF65-F5344CB8AC3E}">
        <p14:creationId xmlns:p14="http://schemas.microsoft.com/office/powerpoint/2010/main" val="176451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80A500-4A9D-EA1E-173C-B874CB03C1C0}"/>
              </a:ext>
            </a:extLst>
          </p:cNvPr>
          <p:cNvSpPr txBox="1"/>
          <p:nvPr/>
        </p:nvSpPr>
        <p:spPr>
          <a:xfrm>
            <a:off x="336329" y="1462031"/>
            <a:ext cx="3549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https://www.amazon.com/gp/product/B06XTT9YY2/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A0BC0A-89D2-C0D9-1A88-2F2EDCBCAA4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965" y="1981467"/>
            <a:ext cx="3549869" cy="28963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814164-93F4-27B6-19F0-D43331DFF13F}"/>
              </a:ext>
            </a:extLst>
          </p:cNvPr>
          <p:cNvSpPr txBox="1"/>
          <p:nvPr/>
        </p:nvSpPr>
        <p:spPr>
          <a:xfrm>
            <a:off x="283780" y="264284"/>
            <a:ext cx="4141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Pro-LifT T-5355A Lawn Mower Lift </a:t>
            </a:r>
            <a:br>
              <a:rPr lang="en-US" sz="1400"/>
            </a:br>
            <a:r>
              <a:rPr lang="en-US" sz="1400"/>
              <a:t>550 Lbs Capacity </a:t>
            </a:r>
          </a:p>
          <a:p>
            <a:r>
              <a:rPr lang="en-US" sz="1400"/>
              <a:t>for Tractors and Zero Turn Lawn Mowers</a:t>
            </a:r>
          </a:p>
          <a:p>
            <a:r>
              <a:rPr lang="en-US" sz="1400" b="1">
                <a:solidFill>
                  <a:srgbClr val="FF0000"/>
                </a:solidFill>
              </a:rPr>
              <a:t>$141, amazon, 3,300+ positive ratings</a:t>
            </a:r>
          </a:p>
        </p:txBody>
      </p:sp>
      <p:pic>
        <p:nvPicPr>
          <p:cNvPr id="1026" name="Picture 2" descr="Pro Lift Mower Lift Model T-5300 - YouTube">
            <a:extLst>
              <a:ext uri="{FF2B5EF4-FFF2-40B4-BE49-F238E27FC236}">
                <a16:creationId xmlns:a16="http://schemas.microsoft.com/office/drawing/2014/main" id="{13D298D5-1ACC-E4BB-52DC-3E348A1D6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056" y="4245086"/>
            <a:ext cx="3069021" cy="230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536FD5-5023-22EB-852D-951C5F6EE9A8}"/>
              </a:ext>
            </a:extLst>
          </p:cNvPr>
          <p:cNvSpPr txBox="1"/>
          <p:nvPr/>
        </p:nvSpPr>
        <p:spPr>
          <a:xfrm>
            <a:off x="336329" y="1219594"/>
            <a:ext cx="2690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We bought this in August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81A25-8EFA-3D78-A622-2AB688FD75AB}"/>
              </a:ext>
            </a:extLst>
          </p:cNvPr>
          <p:cNvSpPr txBox="1"/>
          <p:nvPr/>
        </p:nvSpPr>
        <p:spPr>
          <a:xfrm>
            <a:off x="6011918" y="204951"/>
            <a:ext cx="4803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We also bought Black Widow PSR295 Plastic Car Service Ramps</a:t>
            </a:r>
          </a:p>
          <a:p>
            <a:r>
              <a:rPr lang="en-US" sz="1400" b="1">
                <a:solidFill>
                  <a:srgbClr val="FF0000"/>
                </a:solidFill>
              </a:rPr>
              <a:t>$68</a:t>
            </a:r>
          </a:p>
          <a:p>
            <a:r>
              <a:rPr lang="en-US" sz="1400">
                <a:hlinkClick r:id="rId5"/>
              </a:rPr>
              <a:t>https://www.amazon.com/dp/B01N308YYO</a:t>
            </a:r>
            <a:endParaRPr lang="en-US" sz="14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84122-9AD5-8581-52E5-AC20A327AE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2823" y="983180"/>
            <a:ext cx="3431123" cy="215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ECDA88-0193-BC5C-665D-869CD7C138E8}"/>
              </a:ext>
            </a:extLst>
          </p:cNvPr>
          <p:cNvSpPr txBox="1"/>
          <p:nvPr/>
        </p:nvSpPr>
        <p:spPr>
          <a:xfrm>
            <a:off x="378372" y="567558"/>
            <a:ext cx="513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MoJack Craftsman 45099 Lift-500lb Lifting Capacity</a:t>
            </a:r>
          </a:p>
          <a:p>
            <a:r>
              <a:rPr lang="en-US" b="1">
                <a:solidFill>
                  <a:srgbClr val="FF0000"/>
                </a:solidFill>
              </a:rPr>
              <a:t>$334.00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54D10-DEFB-B580-0877-E0AACB0B5C7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143" y="1629103"/>
            <a:ext cx="2386717" cy="29998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49DDDF-3395-BCB4-1163-11911F3AE20A}"/>
              </a:ext>
            </a:extLst>
          </p:cNvPr>
          <p:cNvSpPr txBox="1"/>
          <p:nvPr/>
        </p:nvSpPr>
        <p:spPr>
          <a:xfrm>
            <a:off x="6863255" y="5090113"/>
            <a:ext cx="371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3"/>
              </a:rPr>
              <a:t>https://www.amazon.com/MoJack-EZ-MAX-Residential-Maintenance/dp/B00IKCLGVW/</a:t>
            </a:r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D9C02C-BD9F-2065-5008-1FFE2A5908A9}"/>
              </a:ext>
            </a:extLst>
          </p:cNvPr>
          <p:cNvSpPr txBox="1"/>
          <p:nvPr/>
        </p:nvSpPr>
        <p:spPr>
          <a:xfrm>
            <a:off x="6011917" y="567558"/>
            <a:ext cx="5843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MoJack EZ Max - Residential Riding Lawn Mower Lift, 450lb Lifting Capacity</a:t>
            </a:r>
          </a:p>
          <a:p>
            <a:r>
              <a:rPr lang="en-US" b="1">
                <a:solidFill>
                  <a:srgbClr val="FF0000"/>
                </a:solidFill>
              </a:rPr>
              <a:t>$300.00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9D5C6-1A65-CD8B-8283-A8EB268C1AE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3255" y="1929061"/>
            <a:ext cx="3608990" cy="29998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A78362-B0DE-6091-72B5-DA418DEB3F97}"/>
              </a:ext>
            </a:extLst>
          </p:cNvPr>
          <p:cNvSpPr txBox="1"/>
          <p:nvPr/>
        </p:nvSpPr>
        <p:spPr>
          <a:xfrm>
            <a:off x="696143" y="5090113"/>
            <a:ext cx="3718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5"/>
              </a:rPr>
              <a:t>https://www.amazon.com/45099-MoJack-Lift-500lb-Residential-Maintenance/dp/B0855CH72P/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7813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BB7236-CD59-626F-BFFF-95E1966C67B4}"/>
              </a:ext>
            </a:extLst>
          </p:cNvPr>
          <p:cNvSpPr txBox="1"/>
          <p:nvPr/>
        </p:nvSpPr>
        <p:spPr>
          <a:xfrm>
            <a:off x="578068" y="462456"/>
            <a:ext cx="3552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John Deere XD Mower Lift</a:t>
            </a:r>
          </a:p>
          <a:p>
            <a:r>
              <a:rPr lang="en-US" b="1">
                <a:solidFill>
                  <a:srgbClr val="FF0000"/>
                </a:solidFill>
              </a:rPr>
              <a:t>$300+ ??</a:t>
            </a:r>
          </a:p>
        </p:txBody>
      </p:sp>
      <p:pic>
        <p:nvPicPr>
          <p:cNvPr id="1026" name="Picture 2" descr="John Deere XD Mower Lift - LP45546 - greenpartstore">
            <a:extLst>
              <a:ext uri="{FF2B5EF4-FFF2-40B4-BE49-F238E27FC236}">
                <a16:creationId xmlns:a16="http://schemas.microsoft.com/office/drawing/2014/main" id="{41F0DB44-2F84-4AA0-2A41-80F839F67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9317" y="1460938"/>
            <a:ext cx="3810000" cy="296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4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84BD41-E4AE-67B6-AD60-D54CBBC5CCB7}"/>
              </a:ext>
            </a:extLst>
          </p:cNvPr>
          <p:cNvSpPr txBox="1"/>
          <p:nvPr/>
        </p:nvSpPr>
        <p:spPr>
          <a:xfrm>
            <a:off x="168165" y="6020064"/>
            <a:ext cx="6516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https://www.amazon.com/VOUNOT-Telescopic-Maintenance-Tractors-Capacity/dp/B07BHFNTRG/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0AC2F-925F-C4A8-AC91-2EDD02167CD1}"/>
              </a:ext>
            </a:extLst>
          </p:cNvPr>
          <p:cNvSpPr txBox="1"/>
          <p:nvPr/>
        </p:nvSpPr>
        <p:spPr>
          <a:xfrm>
            <a:off x="357352" y="228288"/>
            <a:ext cx="3510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VOUNOT Ride on Mower Jack Lift</a:t>
            </a:r>
          </a:p>
          <a:p>
            <a:r>
              <a:rPr lang="en-US"/>
              <a:t>Weight Capacity 400kg</a:t>
            </a:r>
          </a:p>
          <a:p>
            <a:r>
              <a:rPr lang="en-US"/>
              <a:t>$107.11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D4B92-D82F-FBA8-05B2-AB836824934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4813" y="1975945"/>
            <a:ext cx="3690664" cy="36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5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2BE1DE-18F7-30EB-B467-08757C3A9DE4}"/>
              </a:ext>
            </a:extLst>
          </p:cNvPr>
          <p:cNvSpPr txBox="1"/>
          <p:nvPr/>
        </p:nvSpPr>
        <p:spPr>
          <a:xfrm>
            <a:off x="683753" y="4782207"/>
            <a:ext cx="57281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https://www.catpremiumproducts.com/products/600-lb-mower-jack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04789-AFC9-DC45-D6AE-E64197B2BA68}"/>
              </a:ext>
            </a:extLst>
          </p:cNvPr>
          <p:cNvSpPr txBox="1"/>
          <p:nvPr/>
        </p:nvSpPr>
        <p:spPr>
          <a:xfrm>
            <a:off x="1040524" y="520989"/>
            <a:ext cx="3520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600 LB. MOWER JACK</a:t>
            </a:r>
          </a:p>
          <a:p>
            <a:r>
              <a:rPr lang="en-US"/>
              <a:t>SKU: 980220 | UPC: 028907525044</a:t>
            </a:r>
          </a:p>
          <a:p>
            <a:endParaRPr lang="en-US"/>
          </a:p>
          <a:p>
            <a:r>
              <a:rPr lang="en-US"/>
              <a:t>Regular price$299.99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5B6F2-A33F-8DDF-975B-DFF1D9324D0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753" y="1842250"/>
            <a:ext cx="3145515" cy="269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4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BCEF6F-D77D-A896-4D9C-77DADBE93FC0}"/>
              </a:ext>
            </a:extLst>
          </p:cNvPr>
          <p:cNvSpPr txBox="1"/>
          <p:nvPr/>
        </p:nvSpPr>
        <p:spPr>
          <a:xfrm>
            <a:off x="714704" y="977462"/>
            <a:ext cx="43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Toolland QT200 lift for lawn tractor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FF3446-E0FD-F9A7-D452-5270893E1E56}"/>
              </a:ext>
            </a:extLst>
          </p:cNvPr>
          <p:cNvSpPr txBox="1"/>
          <p:nvPr/>
        </p:nvSpPr>
        <p:spPr>
          <a:xfrm>
            <a:off x="609600" y="5717628"/>
            <a:ext cx="7020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https://www.amazon.co.uk/Velleman-175359-Tractor-Mower-Hoist/dp/B00H83I3B0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DE8218-8900-2BA5-892F-8BC53CC8B97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055" y="1771650"/>
            <a:ext cx="3302000" cy="3314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5498F5-C97D-2213-3077-F1A21264717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5503" y="1346794"/>
            <a:ext cx="5649863" cy="303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5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08E3E1-09EF-D825-0845-D623EE9007BC}"/>
              </a:ext>
            </a:extLst>
          </p:cNvPr>
          <p:cNvSpPr txBox="1"/>
          <p:nvPr/>
        </p:nvSpPr>
        <p:spPr>
          <a:xfrm>
            <a:off x="199696" y="126124"/>
            <a:ext cx="4939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Jungle Jim's Mower Lift Jack</a:t>
            </a:r>
          </a:p>
          <a:p>
            <a:r>
              <a:rPr lang="en-US"/>
              <a:t>up to 800 pound Capacity!</a:t>
            </a:r>
          </a:p>
          <a:p>
            <a:r>
              <a:rPr lang="en-US" b="1">
                <a:solidFill>
                  <a:srgbClr val="FF0000"/>
                </a:solidFill>
              </a:rPr>
              <a:t>$260.00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033BF1-CB46-9D41-23CA-620D7F5BFF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7740" y="1974811"/>
            <a:ext cx="1754993" cy="3155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14AC0E-952E-AC00-CA54-2C9F96352117}"/>
              </a:ext>
            </a:extLst>
          </p:cNvPr>
          <p:cNvSpPr txBox="1"/>
          <p:nvPr/>
        </p:nvSpPr>
        <p:spPr>
          <a:xfrm>
            <a:off x="336331" y="6055519"/>
            <a:ext cx="6074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3"/>
              </a:rPr>
              <a:t>https://www.amazon.com/Jungle-Jims-Commercial-Push-Mower/dp/B00V5HMK14/</a:t>
            </a:r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0DE66-7D7D-D087-D6CD-35B12570798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440" y="1388023"/>
            <a:ext cx="3289300" cy="240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352B55-274C-3DA3-F3A9-3520E0A5003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822" y="3867805"/>
            <a:ext cx="3289300" cy="2150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190281-90E9-08C4-B56E-C5B51B338E7E}"/>
              </a:ext>
            </a:extLst>
          </p:cNvPr>
          <p:cNvSpPr txBox="1"/>
          <p:nvPr/>
        </p:nvSpPr>
        <p:spPr>
          <a:xfrm>
            <a:off x="7047185" y="5870853"/>
            <a:ext cx="3899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https://www.ballard-inc.com/product/super-jack-v2/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https://www.youtube.com/watch?v=5X4WH3cSUc8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E7440A-602F-8B8D-FF56-CBDAF6A2D5D8}"/>
              </a:ext>
            </a:extLst>
          </p:cNvPr>
          <p:cNvSpPr txBox="1"/>
          <p:nvPr/>
        </p:nvSpPr>
        <p:spPr>
          <a:xfrm>
            <a:off x="8092966" y="350557"/>
            <a:ext cx="3563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Ballard Inc - SUPER JACK V2</a:t>
            </a:r>
          </a:p>
          <a:p>
            <a:r>
              <a:rPr lang="en-US" b="1">
                <a:solidFill>
                  <a:srgbClr val="FF0000"/>
                </a:solidFill>
              </a:rPr>
              <a:t>$290.00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83CE8A-02A8-18FD-B043-FBD4CAF43EC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6854" y="2133600"/>
            <a:ext cx="2886183" cy="15277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A57E6F-A7E5-89E2-C538-BBBA7E8D5EB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9024" y="1423282"/>
            <a:ext cx="1110358" cy="22380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B20711-7B93-9F61-BF6A-F38704254A62}"/>
              </a:ext>
            </a:extLst>
          </p:cNvPr>
          <p:cNvSpPr txBox="1"/>
          <p:nvPr/>
        </p:nvSpPr>
        <p:spPr>
          <a:xfrm>
            <a:off x="7047423" y="3867806"/>
            <a:ext cx="51445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Must have 24” between front caster wheels to work properly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Not designed for lawn tractors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Does NOT work on units with front mounted weight kits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Does NOT work on ZTR’s with the rear bagger mounted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Does NOT work on the Country Clipper decks</a:t>
            </a:r>
          </a:p>
        </p:txBody>
      </p:sp>
    </p:spTree>
    <p:extLst>
      <p:ext uri="{BB962C8B-B14F-4D97-AF65-F5344CB8AC3E}">
        <p14:creationId xmlns:p14="http://schemas.microsoft.com/office/powerpoint/2010/main" val="3161008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312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75</cp:revision>
  <dcterms:created xsi:type="dcterms:W3CDTF">2022-05-02T00:38:22Z</dcterms:created>
  <dcterms:modified xsi:type="dcterms:W3CDTF">2022-08-26T23:52:33Z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