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/>
    <p:restoredTop sz="94716"/>
  </p:normalViewPr>
  <p:slideViewPr>
    <p:cSldViewPr snapToGrid="0">
      <p:cViewPr varScale="1">
        <p:scale>
          <a:sx n="161" d="100"/>
          <a:sy n="161" d="100"/>
        </p:scale>
        <p:origin x="216" y="3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6e1a65af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6e1a65af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6e1a65af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6e1a65af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e3ae8f6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e3ae8f6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6e1a65af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6e1a65af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6e1a65af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6e1a65af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71de892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71de892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78deb38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78deb38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amazon.com/dp/B002AMMNW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amazon.com/dp/B0BP2WG284" TargetMode="External"/><Relationship Id="rId5" Type="http://schemas.openxmlformats.org/officeDocument/2006/relationships/hyperlink" Target="https://www.amazon.com/gp/product/B077PMTDLL" TargetMode="External"/><Relationship Id="rId4" Type="http://schemas.openxmlformats.org/officeDocument/2006/relationships/hyperlink" Target="https://www.youtube.com/watch?v=DqlBbPC1pCc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attailcutter.com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014CA3JQ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hyperlink" Target="https://amzn.to/3jdEoP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mzn.to/37fsXB4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amzn.to/3jjeWbd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youtube.com/watch?v=kb6cqlkSFzU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hyperlink" Target="https://www.pondalgaesolutions.com/biosphere-pro-beneficial-bacteria.aspx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www.youtube.com/watch?v=VWKlpMeRY5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tweedertool.com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jpeg"/><Relationship Id="rId5" Type="http://schemas.openxmlformats.org/officeDocument/2006/relationships/hyperlink" Target="https://www.youtube.com/@TWeederTool" TargetMode="External"/><Relationship Id="rId4" Type="http://schemas.openxmlformats.org/officeDocument/2006/relationships/hyperlink" Target="https://tweedertool.com/order-her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BMOlMe4nRYs" TargetMode="External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hyperlink" Target="https://www.youtube.com/watch?v=tM8yIJUp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538" y="659800"/>
            <a:ext cx="2604916" cy="22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4525" y="2957850"/>
            <a:ext cx="4140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Jenlis The Original Weed Razer,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Lake Weed Cutter,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Large Pond Aquatic Plant Cutting Tool, 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Long and Sharp Razor Blades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Shear Cattail, Reed, Lilly &amp; Chara Algae,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48 Inch Cut Width,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25 Foot Throw Rope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https://www.amazon.com/dp/B002AMMNWO/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$170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Weed Razer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725" y="136650"/>
            <a:ext cx="3981000" cy="17669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973775" y="1827400"/>
            <a:ext cx="4140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DIY Razer using PVC pipes and single-edge razor blades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3063" y="2127800"/>
            <a:ext cx="33623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3235" y="3597400"/>
            <a:ext cx="2141974" cy="14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EE7ED-F39B-BE4A-9EFA-FB62685BB366}"/>
              </a:ext>
            </a:extLst>
          </p:cNvPr>
          <p:cNvSpPr txBox="1"/>
          <p:nvPr/>
        </p:nvSpPr>
        <p:spPr>
          <a:xfrm>
            <a:off x="3085579" y="2359467"/>
            <a:ext cx="594359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= walk through water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angler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 = person who fishes with a rod and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Fishing waders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waterproof boot that extends from the foot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 chest (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chest waders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use shoulder straps)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to hips (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hip waders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secured by the belt)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materials - rubber, PVC, neoprene, and Gore-Tex varieties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angler wearing waders can wade into rivers, streams, ponds, etc. without getting their clothes wet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chest waders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more common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because they allow for deeper wading.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boots attached to fishing waders can be either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stockingfoot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(require to wear an external boot),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"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bootfoot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 (boot is integrated with the wader).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95170-EA94-1048-CAC7-8EBFA75E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56" y="1671080"/>
            <a:ext cx="998239" cy="30325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BF9C33-B814-7680-7686-38F0186E3356}"/>
              </a:ext>
            </a:extLst>
          </p:cNvPr>
          <p:cNvSpPr txBox="1"/>
          <p:nvPr/>
        </p:nvSpPr>
        <p:spPr>
          <a:xfrm>
            <a:off x="196643" y="4664901"/>
            <a:ext cx="1186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chest waders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D4F387-49B6-E4A1-C87B-1E297417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88" y="2503172"/>
            <a:ext cx="1102263" cy="220047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FE13A-491A-58DF-29D9-756DAA321307}"/>
              </a:ext>
            </a:extLst>
          </p:cNvPr>
          <p:cNvSpPr txBox="1"/>
          <p:nvPr/>
        </p:nvSpPr>
        <p:spPr>
          <a:xfrm>
            <a:off x="1518833" y="4664900"/>
            <a:ext cx="998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hip waders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63F97-E3BD-FC5F-27BC-9EACF8510376}"/>
              </a:ext>
            </a:extLst>
          </p:cNvPr>
          <p:cNvSpPr txBox="1"/>
          <p:nvPr/>
        </p:nvSpPr>
        <p:spPr>
          <a:xfrm>
            <a:off x="0" y="-22734"/>
            <a:ext cx="2123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Fishing waders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9119F-7ADE-176E-C4C2-BF08D3E6460D}"/>
              </a:ext>
            </a:extLst>
          </p:cNvPr>
          <p:cNvSpPr txBox="1"/>
          <p:nvPr/>
        </p:nvSpPr>
        <p:spPr>
          <a:xfrm>
            <a:off x="-1" y="515849"/>
            <a:ext cx="4063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https://www.youtube.com/watch?v=DqlBbPC1pCc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https://www.amazon.com/gp/product/B077PMTDLL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 $75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https://www.amazon.com/dp/B0BP2WG284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- $380</a:t>
            </a:r>
          </a:p>
        </p:txBody>
      </p:sp>
    </p:spTree>
    <p:extLst>
      <p:ext uri="{BB962C8B-B14F-4D97-AF65-F5344CB8AC3E}">
        <p14:creationId xmlns:p14="http://schemas.microsoft.com/office/powerpoint/2010/main" val="274884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0" y="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Cut Pond Grass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62724" y="2571750"/>
            <a:ext cx="1681271" cy="22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999472" y="4683875"/>
            <a:ext cx="69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cattail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7500" y="569400"/>
            <a:ext cx="3731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Calibri"/>
                <a:ea typeface="Calibri"/>
                <a:cs typeface="Calibri"/>
                <a:sym typeface="Calibri"/>
              </a:rPr>
              <a:t>Pond Grasses (cattail, etc.) can be cut using a Scythe</a:t>
            </a:r>
            <a:endParaRPr sz="13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899" y="955218"/>
            <a:ext cx="3820202" cy="150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00" y="3007277"/>
            <a:ext cx="2926214" cy="15597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17900" y="2607075"/>
            <a:ext cx="221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Cattail cutter: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https://cattailcutter.com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9475" y="56850"/>
            <a:ext cx="4663799" cy="21421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4399475" y="2309550"/>
            <a:ext cx="281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floaters for longer reach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674" y="3457300"/>
            <a:ext cx="3327502" cy="155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4399475" y="3057100"/>
            <a:ext cx="15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excavating cattails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C8114-EAC3-8EC1-1C72-0165DEA9BFD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965" y="820687"/>
            <a:ext cx="3242144" cy="480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44C33-817C-A832-B400-741717D8AE81}"/>
              </a:ext>
            </a:extLst>
          </p:cNvPr>
          <p:cNvSpPr txBox="1"/>
          <p:nvPr/>
        </p:nvSpPr>
        <p:spPr>
          <a:xfrm>
            <a:off x="354826" y="1415331"/>
            <a:ext cx="287042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Silky Professional BIGBOY 2000 Folding Saw 360mm XL Teeth</a:t>
            </a:r>
          </a:p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www.amazon.com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dp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/B0014CA3JQ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$77 on amazon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94878-03EB-32FB-212E-A15FD96FE88B}"/>
              </a:ext>
            </a:extLst>
          </p:cNvPr>
          <p:cNvSpPr txBox="1"/>
          <p:nvPr/>
        </p:nvSpPr>
        <p:spPr>
          <a:xfrm>
            <a:off x="71562" y="79513"/>
            <a:ext cx="2035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Cutting Tools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7BFA0-58F7-62BC-5824-57F6F14CE85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369" y="707665"/>
            <a:ext cx="1216408" cy="2129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6A6EC-C72D-8604-7B3B-18DB0332942D}"/>
              </a:ext>
            </a:extLst>
          </p:cNvPr>
          <p:cNvSpPr txBox="1"/>
          <p:nvPr/>
        </p:nvSpPr>
        <p:spPr>
          <a:xfrm>
            <a:off x="4152002" y="2837621"/>
            <a:ext cx="774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dirty="0">
                <a:latin typeface="Calibri"/>
                <a:ea typeface="Calibri"/>
                <a:cs typeface="Calibri"/>
                <a:sym typeface="Calibri"/>
              </a:rPr>
              <a:t>Scythe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84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-67600" y="-118450"/>
            <a:ext cx="4521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Pond Sludge (at the bottom)</a:t>
            </a:r>
            <a:endParaRPr sz="2500" b="1"/>
          </a:p>
        </p:txBody>
      </p:sp>
      <p:sp>
        <p:nvSpPr>
          <p:cNvPr id="81" name="Google Shape;81;p15"/>
          <p:cNvSpPr txBox="1"/>
          <p:nvPr/>
        </p:nvSpPr>
        <p:spPr>
          <a:xfrm>
            <a:off x="810000" y="820775"/>
            <a:ext cx="37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removed using "Envii Sludge Klear"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725" y="304800"/>
            <a:ext cx="1009450" cy="159245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60675" y="2110075"/>
            <a:ext cx="4984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How to Remove Algae, Muck and Sludge from a Pond: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https://www.youtube.com/watch?v=kb6cqlkSFzU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API POND ALGAEFIX Algae control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https://amzn.to/3jjeWbd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APPLIED BIOCHEMISTS Bacti-Klear Aquatic Microbial Blend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https://amzn.to/37fsXB4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ZATK 3.5W Solar Fountain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https://amzn.to/3jdEoPk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6125" y="2077625"/>
            <a:ext cx="867625" cy="13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2316" y="2450651"/>
            <a:ext cx="835451" cy="155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4374" y="3859425"/>
            <a:ext cx="1145574" cy="11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300" y="3087198"/>
            <a:ext cx="1145575" cy="1906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-60375" y="-111225"/>
            <a:ext cx="4521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Kill Algae</a:t>
            </a:r>
            <a:endParaRPr sz="2500" b="1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0478" y="844025"/>
            <a:ext cx="1396750" cy="23796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060650" y="3147500"/>
            <a:ext cx="197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Captain Liquid Algaecide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4922" y="981075"/>
            <a:ext cx="1467250" cy="22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6011125" y="3147500"/>
            <a:ext cx="197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Alligare Black Pond Dye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0" y="4343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BioSphere Pro Beneficial Bacteria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https://www.pondalgaesolutions.com/biosphere-pro-beneficial-bacteria.aspx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325" y="2704524"/>
            <a:ext cx="1645825" cy="16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28" y="414100"/>
            <a:ext cx="5341800" cy="361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971875" y="4191700"/>
            <a:ext cx="118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Pond Sprayer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3769175" y="4191700"/>
            <a:ext cx="118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Spreader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7022850" y="2209025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Pond Rake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7300" y="152400"/>
            <a:ext cx="2754300" cy="198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" y="114949"/>
            <a:ext cx="3230883" cy="1185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944075" y="123110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Pond Net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5" y="1603250"/>
            <a:ext cx="3230874" cy="176271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158517" y="3429500"/>
            <a:ext cx="27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Floating debris skimmer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8226" y="362975"/>
            <a:ext cx="2635313" cy="33445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3388738" y="3635400"/>
            <a:ext cx="27543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 feet metal tube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with 13 metal crosses welded to it.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sinks to the bottom, and pulled using a tractor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https://www.youtube.com/watch?v=VWKlpMeRY5g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64925" y="340800"/>
            <a:ext cx="342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https://tweedertool.com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https://tweedertool.com/order-here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https://www.youtube.com/@TWeederTool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-43283" y="-15240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T-weeder tool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563" y="1413900"/>
            <a:ext cx="2871124" cy="18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1875" y="296675"/>
            <a:ext cx="20002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2791775" y="202000"/>
            <a:ext cx="66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$180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9424" y="2247850"/>
            <a:ext cx="3652751" cy="200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5688625" y="296675"/>
            <a:ext cx="3273600" cy="147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Note: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is not good for pulling cattail.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is only good for "soft" weeds which don't have strong roots and are easy to pull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25" y="504225"/>
            <a:ext cx="2692050" cy="149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025" y="504225"/>
            <a:ext cx="3020098" cy="153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4425" y="2136050"/>
            <a:ext cx="2861701" cy="12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55725" y="2121725"/>
            <a:ext cx="29187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One Piece of 1-inch electrical conduit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old saw blades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bolts with nuts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Rope at the other end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https://www.youtube.com/watch?v=BMOlMe4nRYs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-5400000">
            <a:off x="3471429" y="2999701"/>
            <a:ext cx="1453725" cy="24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5725" y="31850"/>
            <a:ext cx="57804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Simple Cheap DIY Pond Weed Cutter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6773" y="504225"/>
            <a:ext cx="3003078" cy="19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6078350" y="3892925"/>
            <a:ext cx="2692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"The Pond Shark" - similar.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https://www.youtube.com/watch?v=tM8yIJUpMp4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6775" y="2533149"/>
            <a:ext cx="3000001" cy="1332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583</Words>
  <Application>Microsoft Macintosh PowerPoint</Application>
  <PresentationFormat>On-screen Show (16:9)</PresentationFormat>
  <Paragraphs>75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4</cp:revision>
  <dcterms:modified xsi:type="dcterms:W3CDTF">2023-07-10T23:47:56Z</dcterms:modified>
</cp:coreProperties>
</file>