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0"/>
    <p:restoredTop sz="94459"/>
  </p:normalViewPr>
  <p:slideViewPr>
    <p:cSldViewPr snapToGrid="0" snapToObjects="1">
      <p:cViewPr varScale="1">
        <p:scale>
          <a:sx n="122" d="100"/>
          <a:sy n="122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b5Kw_IJ0QNc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5749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Pressure Washer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35958-C2AA-BFF0-8467-829EA1A83C66}"/>
              </a:ext>
            </a:extLst>
          </p:cNvPr>
          <p:cNvSpPr txBox="1"/>
          <p:nvPr/>
        </p:nvSpPr>
        <p:spPr>
          <a:xfrm>
            <a:off x="157654" y="592828"/>
            <a:ext cx="109517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2"/>
              </a:rPr>
              <a:t>https://www.youtube.com/watch?v=b5Kw_IJ0QNc</a:t>
            </a:r>
            <a:endParaRPr lang="en-US" sz="1400"/>
          </a:p>
          <a:p>
            <a:endParaRPr lang="en-US" sz="1400"/>
          </a:p>
          <a:p>
            <a:r>
              <a:rPr lang="en-US" sz="1400"/>
              <a:t>PSI – pressure (1-2K, 2-3K, 3-4K, 4K+)</a:t>
            </a:r>
          </a:p>
          <a:p>
            <a:r>
              <a:rPr lang="en-US" sz="1400"/>
              <a:t>   1-2K – car washer, ...  electric (Portland PW, Yard Force, XTremePowerUS  ~$100-$130)</a:t>
            </a:r>
          </a:p>
          <a:p>
            <a:r>
              <a:rPr lang="en-US" sz="1400"/>
              <a:t>   2-3K – fences, garage doors, etc.  (electric or gas) (Bouer, Champion, Simpson ... – has a dolly with wheels, $200 - $350)</a:t>
            </a:r>
          </a:p>
          <a:p>
            <a:r>
              <a:rPr lang="en-US" sz="1400"/>
              <a:t>   3-4K – paint prep, etc. ~$400</a:t>
            </a:r>
          </a:p>
          <a:p>
            <a:r>
              <a:rPr lang="en-US" sz="1400"/>
              <a:t>   4K – oil and graffite paint</a:t>
            </a:r>
          </a:p>
          <a:p>
            <a:r>
              <a:rPr lang="en-US" sz="1400"/>
              <a:t>     Example: Simpson Pressure Washer provides 4000 PSI / 3.5 GPM with a reliable Honda GX270 Engine</a:t>
            </a:r>
          </a:p>
          <a:p>
            <a:r>
              <a:rPr lang="en-US" sz="1400"/>
              <a:t>     Example: Predator 4400 PSI 4.2 GPM</a:t>
            </a:r>
          </a:p>
          <a:p>
            <a:r>
              <a:rPr lang="en-US" sz="1400"/>
              <a:t> </a:t>
            </a:r>
          </a:p>
          <a:p>
            <a:r>
              <a:rPr lang="en-US" sz="1400"/>
              <a:t>1. SIMPSON Cleaning ALH4240 ► US Prices:  https://amzn.to/2QhpVDE</a:t>
            </a:r>
          </a:p>
          <a:p>
            <a:r>
              <a:rPr lang="en-US" sz="1400"/>
              <a:t>2. Briggs &amp; Stratton 20505 ► US Prices:  https://amzn.to/2Sqa5JB</a:t>
            </a:r>
          </a:p>
          <a:p>
            <a:r>
              <a:rPr lang="en-US" sz="1400"/>
              <a:t>3. NorthStar 4.000 PSI ► US Prices:  https://amzn.to/2MtmMzi</a:t>
            </a:r>
          </a:p>
          <a:p>
            <a:r>
              <a:rPr lang="en-US" sz="1400"/>
              <a:t>4. Generac 6565 ► US Prices:  https://amzn.to/39azBID</a:t>
            </a:r>
          </a:p>
          <a:p>
            <a:r>
              <a:rPr lang="en-US" sz="1400"/>
              <a:t>5. Simpsons Cleaning PS3835 ► US Prices:  https://amzn.to/37ceCn5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GPM (Gallons Per Minute)</a:t>
            </a:r>
          </a:p>
          <a:p>
            <a:r>
              <a:rPr lang="en-US" sz="1400"/>
              <a:t>angle (cone) = 15 degrees</a:t>
            </a:r>
          </a:p>
          <a:p>
            <a:r>
              <a:rPr lang="en-US" sz="1400"/>
              <a:t>turbo nozzle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2F7AF-D826-490C-C6B2-224C010E0FF7}"/>
              </a:ext>
            </a:extLst>
          </p:cNvPr>
          <p:cNvSpPr txBox="1"/>
          <p:nvPr/>
        </p:nvSpPr>
        <p:spPr>
          <a:xfrm>
            <a:off x="8387255" y="117516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Harbor Freight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429607-1C8D-7EBD-6C5A-E8CEEC9D2E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324" y="2901152"/>
            <a:ext cx="5378669" cy="26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226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65</cp:revision>
  <dcterms:created xsi:type="dcterms:W3CDTF">2022-05-02T00:38:22Z</dcterms:created>
  <dcterms:modified xsi:type="dcterms:W3CDTF">2022-08-22T03:16:09Z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