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6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chnerspropan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122184" y="523220"/>
            <a:ext cx="4208078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Leecher's Propane </a:t>
            </a:r>
            <a:br>
              <a:rPr lang="en-US" sz="1400"/>
            </a:br>
            <a:r>
              <a:rPr lang="en-US" sz="1400"/>
              <a:t>family business - George &amp; Kevin Leecher </a:t>
            </a:r>
            <a:br>
              <a:rPr lang="en-US" sz="1400"/>
            </a:br>
            <a:r>
              <a:rPr lang="en-US" sz="1400"/>
              <a:t>George@LechnersPropane.com </a:t>
            </a:r>
            <a:br>
              <a:rPr lang="en-US" sz="1400"/>
            </a:br>
            <a:r>
              <a:rPr lang="en-US" sz="1400"/>
              <a:t>Kevin@LechnersPropane.com</a:t>
            </a:r>
            <a:br>
              <a:rPr lang="en-US" sz="1400"/>
            </a:br>
            <a:r>
              <a:rPr lang="en-US" sz="1400"/>
              <a:t>+1(607) 363-2434  •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1217 Burnwood Rd, East Branch, NY 13756-2109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https://www.lechnerspropane.com</a:t>
            </a:r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DB6371-0A2A-AC78-35B1-19D46F33BB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4632" y="261610"/>
            <a:ext cx="6610624" cy="400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ED740-9785-C560-B67A-5056585DCF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84" y="2168942"/>
            <a:ext cx="5006864" cy="4519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F140C-4D3B-B135-9E06-2F479D811430}"/>
              </a:ext>
            </a:extLst>
          </p:cNvPr>
          <p:cNvSpPr txBox="1"/>
          <p:nvPr/>
        </p:nvSpPr>
        <p:spPr>
          <a:xfrm>
            <a:off x="5417696" y="4607615"/>
            <a:ext cx="26122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Price (June 2022): 4.65/gallon</a:t>
            </a:r>
          </a:p>
          <a:p>
            <a:endParaRPr lang="en-US" sz="1400"/>
          </a:p>
          <a:p>
            <a:r>
              <a:rPr lang="en-US" sz="1400"/>
              <a:t>Expect $60 refill every 2 months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AC8A0E-DFE2-DF02-F515-722BD38E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3140" y="4343399"/>
            <a:ext cx="3226676" cy="24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596C6-5BA7-5B95-CA33-6F92FC551F7E}"/>
              </a:ext>
            </a:extLst>
          </p:cNvPr>
          <p:cNvSpPr txBox="1"/>
          <p:nvPr/>
        </p:nvSpPr>
        <p:spPr>
          <a:xfrm>
            <a:off x="7254483" y="5950272"/>
            <a:ext cx="1588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Backup Generator</a:t>
            </a:r>
          </a:p>
          <a:p>
            <a:r>
              <a:rPr lang="en-US" sz="1400"/>
              <a:t>min 12KW</a:t>
            </a:r>
          </a:p>
          <a:p>
            <a:r>
              <a:rPr lang="en-US" sz="1400"/>
              <a:t>better 20-26KW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14</cp:revision>
  <dcterms:created xsi:type="dcterms:W3CDTF">2022-06-02T16:58:09Z</dcterms:created>
  <dcterms:modified xsi:type="dcterms:W3CDTF">2022-06-20T21:10:21Z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