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11CC-6321-BF4C-AA9B-846696B364A6}" type="datetimeFigureOut">
              <a:t>7/8/23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BD9-63A1-134F-B654-3B9CE9091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7/8/23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yxco.com/collections/scythes-accessories" TargetMode="External"/><Relationship Id="rId2" Type="http://schemas.openxmlformats.org/officeDocument/2006/relationships/hyperlink" Target="https://scythesupply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hyperlink" Target="https://www.youtube.com/watch?v=VVn1kiZnldQ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www.amazon.com/gp/product/B0045PS4R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dp/B0BK6RRMZX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4246180" y="228596"/>
            <a:ext cx="270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Scythe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2BE5-9FF8-2592-9AD8-A6BEC70899CE}"/>
              </a:ext>
            </a:extLst>
          </p:cNvPr>
          <p:cNvSpPr txBox="1"/>
          <p:nvPr/>
        </p:nvSpPr>
        <p:spPr>
          <a:xfrm>
            <a:off x="358008" y="5297663"/>
            <a:ext cx="71635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scythesupply.com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byxco.com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/collections/scythes-accessories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video: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www.youtube.com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watch?v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=VVn1kiZnldQ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pic>
        <p:nvPicPr>
          <p:cNvPr id="1026" name="Picture 2" descr="European Scythe parts, labeled">
            <a:extLst>
              <a:ext uri="{FF2B5EF4-FFF2-40B4-BE49-F238E27FC236}">
                <a16:creationId xmlns:a16="http://schemas.microsoft.com/office/drawing/2014/main" id="{76C5AE63-CDDD-C618-40D6-E5C96A1A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5720" y="343061"/>
            <a:ext cx="34925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960EDE-800B-A678-3584-E2A590869989}"/>
              </a:ext>
            </a:extLst>
          </p:cNvPr>
          <p:cNvSpPr txBox="1"/>
          <p:nvPr/>
        </p:nvSpPr>
        <p:spPr>
          <a:xfrm>
            <a:off x="358008" y="1709849"/>
            <a:ext cx="734204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scythe is a hand tool used for mowing grass or reaping crops.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a long, curved blade attached at an angle to a long handle.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traditional agricultural tool has been in use across the world for centuries, but it's less common today due to the advent of mechanized farming equipment.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Despite its lesser usage in agriculture today, the scythe is still used in some regions and contexts where small-scale, sustainable farming practices are valued.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0" y="-41699"/>
            <a:ext cx="5097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DEWALT Cordless String Trimmer 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20V MAX Battery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60EDE-800B-A678-3584-E2A590869989}"/>
              </a:ext>
            </a:extLst>
          </p:cNvPr>
          <p:cNvSpPr txBox="1"/>
          <p:nvPr/>
        </p:nvSpPr>
        <p:spPr>
          <a:xfrm>
            <a:off x="358008" y="1709849"/>
            <a:ext cx="4150930" cy="6924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use string, nylon or metal blades</a:t>
            </a:r>
            <a:b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https://www.amazon.com/gp/product/B0045PS4RW</a:t>
            </a:r>
            <a:endParaRPr lang="en-US" sz="1400" dirty="0">
              <a:solidFill>
                <a:srgbClr val="37415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13839-8C95-DB64-3C0A-E672513116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903" y="228596"/>
            <a:ext cx="5321300" cy="109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EC59E-B190-EE5D-6AA1-44B010008D6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559" y="1319399"/>
            <a:ext cx="1868433" cy="1990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AA588-D235-54B9-0F8B-93FA26DB13F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008" y="3310287"/>
            <a:ext cx="2152650" cy="211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B3525B-DB2D-38B6-F206-9487CCF7CFDD}"/>
              </a:ext>
            </a:extLst>
          </p:cNvPr>
          <p:cNvSpPr txBox="1"/>
          <p:nvPr/>
        </p:nvSpPr>
        <p:spPr>
          <a:xfrm>
            <a:off x="162345" y="5424837"/>
            <a:ext cx="3495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NeJesZoe</a:t>
            </a:r>
            <a:r>
              <a:rPr lang="en-US" sz="1400" dirty="0"/>
              <a:t> 9" x 36Teeth </a:t>
            </a:r>
          </a:p>
          <a:p>
            <a:r>
              <a:rPr lang="en-US" sz="1400" dirty="0"/>
              <a:t>Carbide Tip Blades Trimmer Cutter </a:t>
            </a:r>
          </a:p>
          <a:p>
            <a:r>
              <a:rPr lang="en-US" sz="1400" dirty="0"/>
              <a:t>Brush Weed Eater</a:t>
            </a:r>
          </a:p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err="1">
                <a:hlinkClick r:id="rId6"/>
              </a:rPr>
              <a:t>www.amazon.com</a:t>
            </a:r>
            <a:r>
              <a:rPr lang="en-US" sz="1400" dirty="0">
                <a:hlinkClick r:id="rId6"/>
              </a:rPr>
              <a:t>/</a:t>
            </a:r>
            <a:r>
              <a:rPr lang="en-US" sz="1400" dirty="0" err="1">
                <a:hlinkClick r:id="rId6"/>
              </a:rPr>
              <a:t>dp</a:t>
            </a:r>
            <a:r>
              <a:rPr lang="en-US" sz="1400" dirty="0">
                <a:hlinkClick r:id="rId6"/>
              </a:rPr>
              <a:t>/B0BK6RRMZX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42EF3-7CB4-D0CF-63CB-E6259B78922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00" y="1959742"/>
            <a:ext cx="1181100" cy="1193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13664-F45E-5000-E1E2-51F69677B8F1}"/>
              </a:ext>
            </a:extLst>
          </p:cNvPr>
          <p:cNvSpPr txBox="1"/>
          <p:nvPr/>
        </p:nvSpPr>
        <p:spPr>
          <a:xfrm>
            <a:off x="4645573" y="3115261"/>
            <a:ext cx="232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Weed Warrior Brush Cutter </a:t>
            </a:r>
          </a:p>
          <a:p>
            <a:r>
              <a:rPr lang="en-US" sz="1400" dirty="0"/>
              <a:t>Weed Trimmer Blade Head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65DDA5-C38B-C31C-555D-DABA223EE51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724" y="1779734"/>
            <a:ext cx="2243740" cy="14364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5F3861-D19D-21E1-6BC0-A220DF513903}"/>
              </a:ext>
            </a:extLst>
          </p:cNvPr>
          <p:cNvSpPr txBox="1"/>
          <p:nvPr/>
        </p:nvSpPr>
        <p:spPr>
          <a:xfrm>
            <a:off x="6737131" y="4393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22939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181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99</cp:revision>
  <dcterms:created xsi:type="dcterms:W3CDTF">2022-05-02T00:38:22Z</dcterms:created>
  <dcterms:modified xsi:type="dcterms:W3CDTF">2023-07-08T15:32:17Z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