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5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811CC-6321-BF4C-AA9B-846696B364A6}" type="datetimeFigureOut"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2BD9-63A1-134F-B654-3B9CE90911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2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A29CC6-BDE5-3C43-4113-ECCD1C68D852}"/>
              </a:ext>
            </a:extLst>
          </p:cNvPr>
          <p:cNvSpPr txBox="1"/>
          <p:nvPr/>
        </p:nvSpPr>
        <p:spPr>
          <a:xfrm>
            <a:off x="4246180" y="228596"/>
            <a:ext cx="270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Vacuum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960EDE-800B-A678-3584-E2A590869989}"/>
              </a:ext>
            </a:extLst>
          </p:cNvPr>
          <p:cNvSpPr txBox="1"/>
          <p:nvPr/>
        </p:nvSpPr>
        <p:spPr>
          <a:xfrm>
            <a:off x="358008" y="1709849"/>
            <a:ext cx="4581854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CRAFTSMAN CMXE-VBE-17-656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S/N 23079R210183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 Gallon Wet/Dry Vac with Cart, amazon May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Parts: Emerson Tool Co 8-5 EST M-F,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tel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800-325-1184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Other: 888-331-4569, 855-805-9124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2D0660-67B8-AF69-0DB0-C14B991D2CF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3379" y="751816"/>
            <a:ext cx="21468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37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100</cp:revision>
  <dcterms:created xsi:type="dcterms:W3CDTF">2022-05-02T00:38:22Z</dcterms:created>
  <dcterms:modified xsi:type="dcterms:W3CDTF">2023-06-15T18:00:58Z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