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8/8/22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elp.com/search?find_desc=fish+stores&amp;find_loc=Rockland+County%2C+NY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Fish to Clean the Pond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342900" y="951438"/>
            <a:ext cx="4754617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Fish that clean ponds by eating algae and other debris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common pleco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mosquitofish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Siamese algae eater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grass carp. Be careful with carp, koi and other bottom feeders – they can make your pond look dirty</a:t>
            </a:r>
          </a:p>
          <a:p>
            <a:endParaRPr lang="en-US" sz="1400"/>
          </a:p>
          <a:p>
            <a:r>
              <a:rPr lang="en-US" sz="1400"/>
              <a:t>What Types of Fish Eat Duckweed?</a:t>
            </a:r>
          </a:p>
          <a:p>
            <a:r>
              <a:rPr lang="en-US" sz="1400"/>
              <a:t>Duckweed is a thick, green weed that grows on tops of water (similar to algae but is much thicker and denser).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Grass Carp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Koi 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Goldfish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Tilapia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F27DB9D-5489-3B8E-6472-12CE4970708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80991" y="261610"/>
            <a:ext cx="2751083" cy="14969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12A662-814B-7FD6-5255-E675E3F7FE69}"/>
              </a:ext>
            </a:extLst>
          </p:cNvPr>
          <p:cNvSpPr txBox="1"/>
          <p:nvPr/>
        </p:nvSpPr>
        <p:spPr>
          <a:xfrm>
            <a:off x="5851632" y="1758523"/>
            <a:ext cx="2480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Plecos (Plecostomus Catfish)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16F913-D35B-85C1-7407-757D537E9F1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33832" y="2445275"/>
            <a:ext cx="1758950" cy="9461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12E05D-2375-3C17-89F7-3867A3B9F01E}"/>
              </a:ext>
            </a:extLst>
          </p:cNvPr>
          <p:cNvSpPr txBox="1"/>
          <p:nvPr/>
        </p:nvSpPr>
        <p:spPr>
          <a:xfrm>
            <a:off x="6165756" y="3424982"/>
            <a:ext cx="1495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Mosquitofish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980DAD-4E59-FF48-3178-AB2F753256A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4357" y="4154455"/>
            <a:ext cx="2120688" cy="1348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F5BE40F-5172-1663-75C5-F7A1410254E4}"/>
              </a:ext>
            </a:extLst>
          </p:cNvPr>
          <p:cNvSpPr txBox="1"/>
          <p:nvPr/>
        </p:nvSpPr>
        <p:spPr>
          <a:xfrm>
            <a:off x="6249591" y="5573018"/>
            <a:ext cx="1845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Siamese algae eater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FCD2B9-F363-9D0E-5306-F699CD727B2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5548" y="261610"/>
            <a:ext cx="2638318" cy="11686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EC82CA2-9304-0B5E-EAAB-4B0B29AB9E69}"/>
              </a:ext>
            </a:extLst>
          </p:cNvPr>
          <p:cNvSpPr txBox="1"/>
          <p:nvPr/>
        </p:nvSpPr>
        <p:spPr>
          <a:xfrm>
            <a:off x="9582803" y="1454041"/>
            <a:ext cx="114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Grass Carp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9EB1F5-2E59-8B5B-B436-E46C88B23D9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2972" y="2041644"/>
            <a:ext cx="3388348" cy="14442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A9F453-A0BD-2C39-C120-B09E0408048A}"/>
              </a:ext>
            </a:extLst>
          </p:cNvPr>
          <p:cNvSpPr txBox="1"/>
          <p:nvPr/>
        </p:nvSpPr>
        <p:spPr>
          <a:xfrm>
            <a:off x="9561304" y="3607045"/>
            <a:ext cx="114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Koi fish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26B6C2-4926-3E09-A850-8DAFBD024B5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8681" y="4279526"/>
            <a:ext cx="2247209" cy="13776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158DAA9-0D75-E561-A2CB-8DE0E4463123}"/>
              </a:ext>
            </a:extLst>
          </p:cNvPr>
          <p:cNvSpPr txBox="1"/>
          <p:nvPr/>
        </p:nvSpPr>
        <p:spPr>
          <a:xfrm>
            <a:off x="9561304" y="5708707"/>
            <a:ext cx="1148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Gold fish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0E4B88-AE62-21FF-F74D-D9664752F57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1079" y="4315287"/>
            <a:ext cx="2077055" cy="10923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0663781-6A0C-DC6E-4D75-C1D2130B7E58}"/>
              </a:ext>
            </a:extLst>
          </p:cNvPr>
          <p:cNvSpPr txBox="1"/>
          <p:nvPr/>
        </p:nvSpPr>
        <p:spPr>
          <a:xfrm>
            <a:off x="3429397" y="5349386"/>
            <a:ext cx="900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Tilapia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F61547-77B8-1B4C-CF8F-21161BCE03E0}"/>
              </a:ext>
            </a:extLst>
          </p:cNvPr>
          <p:cNvSpPr txBox="1"/>
          <p:nvPr/>
        </p:nvSpPr>
        <p:spPr>
          <a:xfrm>
            <a:off x="1508235" y="2554012"/>
            <a:ext cx="612227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Google for:</a:t>
            </a:r>
          </a:p>
          <a:p>
            <a:r>
              <a:rPr lang="en-US"/>
              <a:t>fish store near fremont ny</a:t>
            </a:r>
          </a:p>
          <a:p>
            <a:endParaRPr lang="en-US"/>
          </a:p>
          <a:p>
            <a:r>
              <a:rPr lang="en-US" sz="1200"/>
              <a:t>.. </a:t>
            </a:r>
            <a:r>
              <a:rPr lang="en-US" sz="1200">
                <a:hlinkClick r:id="rId2"/>
              </a:rPr>
              <a:t>https://www.yelp.com/search?find_desc=fish+stores&amp;find_loc=Rockland+County%2C+NY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5577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4FB716-280B-A8B1-712E-02FDFD858DD6}"/>
              </a:ext>
            </a:extLst>
          </p:cNvPr>
          <p:cNvSpPr txBox="1"/>
          <p:nvPr/>
        </p:nvSpPr>
        <p:spPr>
          <a:xfrm>
            <a:off x="830317" y="3920359"/>
            <a:ext cx="54233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Solar Powered Aerator</a:t>
            </a:r>
          </a:p>
          <a:p>
            <a:endParaRPr lang="en-US"/>
          </a:p>
          <a:p>
            <a:r>
              <a:rPr lang="en-US"/>
              <a:t>https://www.scottaerator.com/bubble-pro-mini-sub-surface-aerator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A5F4A-3B06-D1F6-B9DA-1D87967943CD}"/>
              </a:ext>
            </a:extLst>
          </p:cNvPr>
          <p:cNvSpPr txBox="1"/>
          <p:nvPr/>
        </p:nvSpPr>
        <p:spPr>
          <a:xfrm>
            <a:off x="7525407" y="3920359"/>
            <a:ext cx="4120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Solar Powered Pond fountain</a:t>
            </a:r>
          </a:p>
          <a:p>
            <a:endParaRPr lang="en-US"/>
          </a:p>
          <a:p>
            <a:r>
              <a:rPr lang="en-US"/>
              <a:t>https://outdoorwatersolutions.com/products/solar-powered-fountains/elite-solar-pond-fountains/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DCB21-9173-9C3A-FE7B-B79D0238D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739" y="470338"/>
            <a:ext cx="3079531" cy="269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163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13</cp:revision>
  <dcterms:created xsi:type="dcterms:W3CDTF">2022-06-02T16:58:09Z</dcterms:created>
  <dcterms:modified xsi:type="dcterms:W3CDTF">2022-08-09T02:31:41Z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