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afewise.com/best-home-security-system/ab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amazon.com/SimpliSafe-Wireless-Security-System-Outdoor/dp/B09C9VDVHF/" TargetMode="External"/><Relationship Id="rId4" Type="http://schemas.openxmlformats.org/officeDocument/2006/relationships/hyperlink" Target="https://simplisafe.com/val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Security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395453" y="972458"/>
            <a:ext cx="5450176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Best home security systems of 2022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2"/>
              </a:rPr>
              <a:t>https://www.safewise.com/best-home-security-system/ab/</a:t>
            </a:r>
            <a:endParaRPr lang="en-US" sz="1400"/>
          </a:p>
          <a:p>
            <a:endParaRPr lang="en-US" sz="1400"/>
          </a:p>
          <a:p>
            <a:r>
              <a:rPr lang="en-US" sz="1400"/>
              <a:t>Mostly require monthly contract $17-$35/mo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Vivint: Best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SimpliSafe: Budget pick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ADT: Trusted brand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Cove: Best 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Frontpoint: High-end DIY pick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Abode: Best DIY automation security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Ring Alarm: Best outdoor cameras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Blue by ADT: Best optional monitoring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Wyze: Most gadgets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Brinks: Most safety sensor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8CC7E8-DC85-247E-B279-FC2008FF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53" y="5261853"/>
            <a:ext cx="2025650" cy="978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1D5D8D-F9F3-1FC5-3829-B6BDC80A7E53}"/>
              </a:ext>
            </a:extLst>
          </p:cNvPr>
          <p:cNvSpPr txBox="1"/>
          <p:nvPr/>
        </p:nvSpPr>
        <p:spPr>
          <a:xfrm>
            <a:off x="6346373" y="976930"/>
            <a:ext cx="5540828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Best No Monthly Fee Home Security Systems</a:t>
            </a:r>
          </a:p>
          <a:p>
            <a:endParaRPr lang="en-US" sz="1400"/>
          </a:p>
          <a:p>
            <a:r>
              <a:rPr lang="en-US" sz="1400"/>
              <a:t>https://www.security.org/home-security-systems/best/no-monthly-fee/</a:t>
            </a:r>
          </a:p>
          <a:p>
            <a:endParaRPr lang="en-US" sz="1400"/>
          </a:p>
          <a:p>
            <a:r>
              <a:rPr lang="en-US" sz="1400"/>
              <a:t>Top pick:  </a:t>
            </a:r>
            <a:r>
              <a:rPr lang="en-US" sz="1400" b="1">
                <a:solidFill>
                  <a:srgbClr val="FF0000"/>
                </a:solidFill>
              </a:rPr>
              <a:t>SimpliSafe</a:t>
            </a:r>
          </a:p>
          <a:p>
            <a:endParaRPr lang="en-US" sz="1400"/>
          </a:p>
          <a:p>
            <a:r>
              <a:rPr lang="en-US" sz="1400">
                <a:hlinkClick r:id="rId4"/>
              </a:rPr>
              <a:t>https://simplisafe.com/value</a:t>
            </a:r>
            <a:endParaRPr lang="en-US" sz="1400"/>
          </a:p>
          <a:p>
            <a:endParaRPr lang="en-US" sz="1400"/>
          </a:p>
          <a:p>
            <a:r>
              <a:rPr lang="en-US" sz="1400">
                <a:hlinkClick r:id="rId5"/>
              </a:rPr>
              <a:t>https://www.amazon.com/SimpliSafe-Wireless-Security-System-Outdoor/dp/B09C9VDVHF/</a:t>
            </a:r>
            <a:endParaRPr lang="en-US" sz="1400"/>
          </a:p>
          <a:p>
            <a:r>
              <a:rPr lang="en-US" sz="1400"/>
              <a:t>$251 - SimpliSafe 10 Piece Wireless Home Security System with Outdoor Camera, </a:t>
            </a:r>
            <a:r>
              <a:rPr lang="en-US" sz="1400" b="1">
                <a:solidFill>
                  <a:srgbClr val="FF0000"/>
                </a:solidFill>
              </a:rPr>
              <a:t>no contract</a:t>
            </a:r>
            <a:r>
              <a:rPr lang="en-US" sz="1400"/>
              <a:t>, compatible with Alexa and Google Assistant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C4463-7C55-4D46-F2BE-A4A219FF5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4083212"/>
            <a:ext cx="1754414" cy="14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155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14</cp:revision>
  <dcterms:created xsi:type="dcterms:W3CDTF">2022-06-02T16:58:09Z</dcterms:created>
  <dcterms:modified xsi:type="dcterms:W3CDTF">2022-10-13T00:16:59Z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