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10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mazon.com/dp/B086S4CHCR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www.amazon.com/dp/B00PC5S0P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amazon.com/dp/B086S5HQZX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3016062" y="139921"/>
            <a:ext cx="538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F1111"/>
                </a:solidFill>
                <a:effectLst/>
              </a:rPr>
              <a:t>Smoke &amp; Carbon Monoxide Alarm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9A936-3CD5-7E98-F70B-0ED080A052D3}"/>
              </a:ext>
            </a:extLst>
          </p:cNvPr>
          <p:cNvSpPr txBox="1"/>
          <p:nvPr/>
        </p:nvSpPr>
        <p:spPr>
          <a:xfrm>
            <a:off x="429383" y="4455527"/>
            <a:ext cx="3357828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Kidde Smoke &amp; Carbon Monoxide Detector, Hardwired Interconnect, Combination Smoke &amp; CO Alarm with Battery Backup, Voice Alerts</a:t>
            </a:r>
          </a:p>
          <a:p>
            <a:endParaRPr lang="en-US" sz="1400" dirty="0"/>
          </a:p>
          <a:p>
            <a:r>
              <a:rPr lang="en-US" sz="1100" dirty="0">
                <a:hlinkClick r:id="rId2"/>
              </a:rPr>
              <a:t>https://</a:t>
            </a:r>
            <a:r>
              <a:rPr lang="en-US" sz="1100" dirty="0" err="1">
                <a:hlinkClick r:id="rId2"/>
              </a:rPr>
              <a:t>www.amazon.com</a:t>
            </a:r>
            <a:r>
              <a:rPr lang="en-US" sz="1100" dirty="0">
                <a:hlinkClick r:id="rId2"/>
              </a:rPr>
              <a:t>/</a:t>
            </a:r>
            <a:r>
              <a:rPr lang="en-US" sz="1100" dirty="0" err="1">
                <a:hlinkClick r:id="rId2"/>
              </a:rPr>
              <a:t>dp</a:t>
            </a:r>
            <a:r>
              <a:rPr lang="en-US" sz="1100" dirty="0">
                <a:hlinkClick r:id="rId2"/>
              </a:rPr>
              <a:t>/B086S4CHCR/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9B4C9-3A66-4ADB-4945-4950CF74962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3368" y="1189848"/>
            <a:ext cx="3029857" cy="2975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2A2048-E34C-B559-8815-F74100212845}"/>
              </a:ext>
            </a:extLst>
          </p:cNvPr>
          <p:cNvSpPr txBox="1"/>
          <p:nvPr/>
        </p:nvSpPr>
        <p:spPr>
          <a:xfrm>
            <a:off x="4190713" y="4458934"/>
            <a:ext cx="3799114" cy="1123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F1111"/>
                </a:solidFill>
                <a:effectLst/>
              </a:rPr>
              <a:t>Kidde Smoke &amp; Carbon Monoxide Detector, Battery Powered, Combination Smoke &amp; CO Alarm, Voice Alert</a:t>
            </a:r>
          </a:p>
          <a:p>
            <a:endParaRPr lang="en-US" sz="1400" dirty="0"/>
          </a:p>
          <a:p>
            <a:r>
              <a:rPr lang="en-US" sz="1100" dirty="0">
                <a:hlinkClick r:id="rId4"/>
              </a:rPr>
              <a:t>https://</a:t>
            </a:r>
            <a:r>
              <a:rPr lang="en-US" sz="1100" dirty="0" err="1">
                <a:hlinkClick r:id="rId4"/>
              </a:rPr>
              <a:t>www.amazon.com</a:t>
            </a:r>
            <a:r>
              <a:rPr lang="en-US" sz="1100" dirty="0">
                <a:hlinkClick r:id="rId4"/>
              </a:rPr>
              <a:t>/</a:t>
            </a:r>
            <a:r>
              <a:rPr lang="en-US" sz="1100" dirty="0" err="1">
                <a:hlinkClick r:id="rId4"/>
              </a:rPr>
              <a:t>dp</a:t>
            </a:r>
            <a:r>
              <a:rPr lang="en-US" sz="1100" dirty="0">
                <a:hlinkClick r:id="rId4"/>
              </a:rPr>
              <a:t>/B00PC5S0PA</a:t>
            </a:r>
            <a:endParaRPr lang="en-US" sz="11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C6580-B61C-6B19-3E2F-906789C3582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23206" y="1558471"/>
            <a:ext cx="2570409" cy="26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3016062" y="139921"/>
            <a:ext cx="5384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0F1111"/>
                </a:solidFill>
                <a:effectLst/>
              </a:rPr>
              <a:t>Our old alarms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F9A936-3CD5-7E98-F70B-0ED080A052D3}"/>
              </a:ext>
            </a:extLst>
          </p:cNvPr>
          <p:cNvSpPr txBox="1"/>
          <p:nvPr/>
        </p:nvSpPr>
        <p:spPr>
          <a:xfrm>
            <a:off x="155394" y="6020121"/>
            <a:ext cx="3469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Kidde Smoke Detector</a:t>
            </a:r>
          </a:p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err="1">
                <a:hlinkClick r:id="rId2"/>
              </a:rPr>
              <a:t>www.amazon.com</a:t>
            </a:r>
            <a:r>
              <a:rPr lang="en-US" sz="1400" dirty="0">
                <a:hlinkClick r:id="rId2"/>
              </a:rPr>
              <a:t>/</a:t>
            </a:r>
            <a:r>
              <a:rPr lang="en-US" sz="1400" dirty="0" err="1">
                <a:hlinkClick r:id="rId2"/>
              </a:rPr>
              <a:t>dp</a:t>
            </a:r>
            <a:r>
              <a:rPr lang="en-US" sz="1400" dirty="0">
                <a:hlinkClick r:id="rId2"/>
              </a:rPr>
              <a:t>/B086S5HQZX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28CC7-EBA5-5F55-2EA6-328AFC5D1C45}"/>
              </a:ext>
            </a:extLst>
          </p:cNvPr>
          <p:cNvSpPr txBox="1"/>
          <p:nvPr/>
        </p:nvSpPr>
        <p:spPr>
          <a:xfrm>
            <a:off x="8855291" y="6308923"/>
            <a:ext cx="2585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Old Carbon Monoxide detectors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F544F4-207C-DC78-E91F-E7D5C783C42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86038" y="2955250"/>
            <a:ext cx="2324100" cy="3327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7427B6-A181-792F-8C34-01BACD0D93B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009" y="2788318"/>
            <a:ext cx="27813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21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88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45</cp:revision>
  <dcterms:created xsi:type="dcterms:W3CDTF">2022-06-02T16:58:09Z</dcterms:created>
  <dcterms:modified xsi:type="dcterms:W3CDTF">2023-01-08T23:11:22Z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