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0C_8TfmA5UA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Kb1pyjAStMk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www.youtube.com/watch?v=GiGlypZJ9y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016062" y="139921"/>
            <a:ext cx="538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F1111"/>
                </a:solidFill>
                <a:effectLst/>
              </a:rPr>
              <a:t>Tree Climbing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9B688-770F-0A87-3068-2A91EFAB1A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60" y="139921"/>
            <a:ext cx="2707673" cy="275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C66039-BB39-E514-00C0-33492D17E6BA}"/>
              </a:ext>
            </a:extLst>
          </p:cNvPr>
          <p:cNvSpPr txBox="1"/>
          <p:nvPr/>
        </p:nvSpPr>
        <p:spPr>
          <a:xfrm>
            <a:off x="-4454" y="2892628"/>
            <a:ext cx="289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Gears Tree Climbing Spike Set </a:t>
            </a:r>
          </a:p>
          <a:p>
            <a:r>
              <a:rPr lang="en-US" sz="1400" dirty="0"/>
              <a:t>Pole Climbing Spike with Adjustable Safety Belt: $47 on </a:t>
            </a:r>
            <a:r>
              <a:rPr lang="en-US" sz="1400" dirty="0" err="1"/>
              <a:t>ebay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83183-6D40-DD06-3675-A0F80DA7BA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07" y="3965373"/>
            <a:ext cx="3054350" cy="187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2FCE2-6A95-43FB-301A-FA71671B9CBB}"/>
              </a:ext>
            </a:extLst>
          </p:cNvPr>
          <p:cNvSpPr txBox="1"/>
          <p:nvPr/>
        </p:nvSpPr>
        <p:spPr>
          <a:xfrm>
            <a:off x="76907" y="5903893"/>
            <a:ext cx="2733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Professional Tree Climbing Spike </a:t>
            </a:r>
          </a:p>
          <a:p>
            <a:r>
              <a:rPr lang="en-US" sz="1400" dirty="0"/>
              <a:t>Pole Climbing Spurs </a:t>
            </a:r>
          </a:p>
          <a:p>
            <a:r>
              <a:rPr lang="en-US" sz="1400" dirty="0"/>
              <a:t>Climber </a:t>
            </a:r>
            <a:r>
              <a:rPr lang="en-US" sz="1400" dirty="0" err="1"/>
              <a:t>Tool+Safety</a:t>
            </a:r>
            <a:r>
              <a:rPr lang="en-US" sz="1400" dirty="0"/>
              <a:t> Belt</a:t>
            </a:r>
          </a:p>
          <a:p>
            <a:r>
              <a:rPr lang="en-US" sz="1400" dirty="0"/>
              <a:t>$52 on </a:t>
            </a:r>
            <a:r>
              <a:rPr lang="en-US" sz="1400" dirty="0" err="1"/>
              <a:t>ebay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EEC9A-8DA9-F253-C064-343AD2684C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6629" y="58129"/>
            <a:ext cx="2155371" cy="1635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3BB05-2B96-E1A0-CDA5-A7B16B63F0C3}"/>
              </a:ext>
            </a:extLst>
          </p:cNvPr>
          <p:cNvSpPr txBox="1"/>
          <p:nvPr/>
        </p:nvSpPr>
        <p:spPr>
          <a:xfrm>
            <a:off x="9002486" y="1719624"/>
            <a:ext cx="31345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Primal Tree Stands Strap On V-</a:t>
            </a:r>
            <a:r>
              <a:rPr lang="en-US" sz="1400" dirty="0" err="1"/>
              <a:t>Treestep</a:t>
            </a:r>
            <a:endParaRPr lang="en-US" sz="1400" dirty="0"/>
          </a:p>
          <a:p>
            <a:r>
              <a:rPr lang="en-US" sz="1100" dirty="0">
                <a:hlinkClick r:id="rId5"/>
              </a:rPr>
              <a:t>https://</a:t>
            </a:r>
            <a:r>
              <a:rPr lang="en-US" sz="1100" dirty="0" err="1">
                <a:hlinkClick r:id="rId5"/>
              </a:rPr>
              <a:t>www.youtube.com</a:t>
            </a:r>
            <a:r>
              <a:rPr lang="en-US" sz="1100" dirty="0">
                <a:hlinkClick r:id="rId5"/>
              </a:rPr>
              <a:t>/</a:t>
            </a:r>
            <a:r>
              <a:rPr lang="en-US" sz="1100" dirty="0" err="1">
                <a:hlinkClick r:id="rId5"/>
              </a:rPr>
              <a:t>watch?v</a:t>
            </a:r>
            <a:r>
              <a:rPr lang="en-US" sz="1100" dirty="0">
                <a:hlinkClick r:id="rId5"/>
              </a:rPr>
              <a:t>=Kb1pyjAStMk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C3481-F4F4-A080-26D0-4367F8A83FD6}"/>
              </a:ext>
            </a:extLst>
          </p:cNvPr>
          <p:cNvSpPr txBox="1"/>
          <p:nvPr/>
        </p:nvSpPr>
        <p:spPr>
          <a:xfrm>
            <a:off x="9655153" y="5985224"/>
            <a:ext cx="233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Guide Gear 20' Rapid Climbing Sticks – 20 feet, $60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8BBE-80B5-9277-F37B-FAED901B2A9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219" y="3176026"/>
            <a:ext cx="1546334" cy="2558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F5C63-6161-E327-67CB-E873580C819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8382" y="3176026"/>
            <a:ext cx="771470" cy="3542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9507E7-0DFB-4069-BF40-603DF1047E27}"/>
              </a:ext>
            </a:extLst>
          </p:cNvPr>
          <p:cNvSpPr txBox="1"/>
          <p:nvPr/>
        </p:nvSpPr>
        <p:spPr>
          <a:xfrm>
            <a:off x="3343619" y="3055516"/>
            <a:ext cx="4606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Climbing Poles</a:t>
            </a:r>
          </a:p>
          <a:p>
            <a:r>
              <a:rPr lang="en-US" sz="1400" dirty="0"/>
              <a:t>Linemen – men maintaining power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hlinkClick r:id="rId8"/>
              </a:rPr>
              <a:t>https://</a:t>
            </a:r>
            <a:r>
              <a:rPr lang="en-US" sz="1100" dirty="0" err="1">
                <a:hlinkClick r:id="rId8"/>
              </a:rPr>
              <a:t>www.youtube.com</a:t>
            </a:r>
            <a:r>
              <a:rPr lang="en-US" sz="1100" dirty="0">
                <a:hlinkClick r:id="rId8"/>
              </a:rPr>
              <a:t>/</a:t>
            </a:r>
            <a:r>
              <a:rPr lang="en-US" sz="1100" dirty="0" err="1">
                <a:hlinkClick r:id="rId8"/>
              </a:rPr>
              <a:t>watch?v</a:t>
            </a:r>
            <a:r>
              <a:rPr lang="en-US" sz="1100" dirty="0">
                <a:hlinkClick r:id="rId8"/>
              </a:rPr>
              <a:t>=0C_8TfmA5UA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hlinkClick r:id="rId9"/>
              </a:rPr>
              <a:t>https://</a:t>
            </a:r>
            <a:r>
              <a:rPr lang="en-US" sz="1100" dirty="0" err="1">
                <a:hlinkClick r:id="rId9"/>
              </a:rPr>
              <a:t>www.youtube.com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watch?v</a:t>
            </a:r>
            <a:r>
              <a:rPr lang="en-US" sz="1100" dirty="0">
                <a:hlinkClick r:id="rId9"/>
              </a:rPr>
              <a:t>=GiGlypZJ9yI</a:t>
            </a:r>
            <a:endParaRPr lang="en-US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1B4F0E-28BA-0BFB-DC6A-41FB0F2A4BA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3361" y="889900"/>
            <a:ext cx="4810097" cy="21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48</cp:revision>
  <dcterms:created xsi:type="dcterms:W3CDTF">2022-06-02T16:58:09Z</dcterms:created>
  <dcterms:modified xsi:type="dcterms:W3CDTF">2023-01-15T21:27:51Z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