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06"/>
    <p:restoredTop sz="94737"/>
  </p:normalViewPr>
  <p:slideViewPr>
    <p:cSldViewPr snapToGrid="0" snapToObjects="1">
      <p:cViewPr varScale="1">
        <p:scale>
          <a:sx n="76" d="100"/>
          <a:sy n="76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1BD24-0B03-B5C5-2989-A9AACC4F03B0}"/>
              </a:ext>
            </a:extLst>
          </p:cNvPr>
          <p:cNvSpPr txBox="1"/>
          <p:nvPr/>
        </p:nvSpPr>
        <p:spPr>
          <a:xfrm>
            <a:off x="0" y="0"/>
            <a:ext cx="528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Tree Pulling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7409-1853-2749-226C-061A1140D5E9}"/>
              </a:ext>
            </a:extLst>
          </p:cNvPr>
          <p:cNvSpPr txBox="1"/>
          <p:nvPr/>
        </p:nvSpPr>
        <p:spPr>
          <a:xfrm>
            <a:off x="252249" y="609600"/>
            <a:ext cx="503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=Y4Vke_-cWYg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8828-E325-C140-5BD6-06906060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950" y="1724932"/>
            <a:ext cx="2612861" cy="3708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E58656-CFF6-3EE3-1CA8-C4A6167D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712" y="3748001"/>
            <a:ext cx="3451385" cy="2755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276ED1-16C5-C7F5-4E60-CF696EA9C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5" y="4165004"/>
            <a:ext cx="4544066" cy="2338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D19598-AD18-1539-B89E-CFCBD8AFD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036" y="130012"/>
            <a:ext cx="4578964" cy="3189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AF0A8E-C785-1138-D90B-769FB443C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98" y="1397614"/>
            <a:ext cx="3886200" cy="235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63</cp:revision>
  <dcterms:created xsi:type="dcterms:W3CDTF">2022-05-02T00:38:22Z</dcterms:created>
  <dcterms:modified xsi:type="dcterms:W3CDTF">2023-01-29T16:17:34Z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