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  <p:sldId id="263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49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9/1/22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9/1/22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wes.com/pd/Carry-On-Trailer-5-ft-x-8-ft-Wire-Mesh-Utility-Trailer-with-Ramp-Gate/3005264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hyperlink" Target="https://sleequipment.com/6x12-utility-gor-utility-trailer.html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amzn.to/2RXAEVe" TargetMode="External"/><Relationship Id="rId3" Type="http://schemas.openxmlformats.org/officeDocument/2006/relationships/hyperlink" Target="https://www.youtube.com/watch?v=XCP5LlA0LWg" TargetMode="External"/><Relationship Id="rId7" Type="http://schemas.openxmlformats.org/officeDocument/2006/relationships/image" Target="../media/image5.png"/><Relationship Id="rId12" Type="http://schemas.openxmlformats.org/officeDocument/2006/relationships/hyperlink" Target="https://amzn.to/2xExf75" TargetMode="External"/><Relationship Id="rId2" Type="http://schemas.openxmlformats.org/officeDocument/2006/relationships/hyperlink" Target="https://www.youtube.com/watch?v=CIA2vd6cUCY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hyperlink" Target="https://amzn.to/3eHPBo8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hyperlink" Target="https://www.youtube.com/watch?v=2GQmRGrmeKE" TargetMode="External"/><Relationship Id="rId9" Type="http://schemas.openxmlformats.org/officeDocument/2006/relationships/image" Target="../media/image7.png"/><Relationship Id="rId14" Type="http://schemas.openxmlformats.org/officeDocument/2006/relationships/hyperlink" Target="https://amzn.to/2RWvDw5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toyota.com/tundra/" TargetMode="External"/><Relationship Id="rId7" Type="http://schemas.openxmlformats.org/officeDocument/2006/relationships/hyperlink" Target="https://www.toyota.com/" TargetMode="External"/><Relationship Id="rId2" Type="http://schemas.openxmlformats.org/officeDocument/2006/relationships/hyperlink" Target="https://www.toyota.com/tacoma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10" Type="http://schemas.openxmlformats.org/officeDocument/2006/relationships/hyperlink" Target="https://www.youtube.com/watch?v=Ujg61Ync2Mc" TargetMode="External"/><Relationship Id="rId4" Type="http://schemas.openxmlformats.org/officeDocument/2006/relationships/hyperlink" Target="https://www.youtube.com/watch?v=ETwjPUKzGEw" TargetMode="External"/><Relationship Id="rId9" Type="http://schemas.openxmlformats.org/officeDocument/2006/relationships/hyperlink" Target="https://www.youtube.com/watch?v=GTk8iqXha7Q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11BD24-0B03-B5C5-2989-A9AACC4F03B0}"/>
              </a:ext>
            </a:extLst>
          </p:cNvPr>
          <p:cNvSpPr txBox="1"/>
          <p:nvPr/>
        </p:nvSpPr>
        <p:spPr>
          <a:xfrm>
            <a:off x="0" y="0"/>
            <a:ext cx="528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Towing Capacity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A7409-1853-2749-226C-061A1140D5E9}"/>
              </a:ext>
            </a:extLst>
          </p:cNvPr>
          <p:cNvSpPr txBox="1"/>
          <p:nvPr/>
        </p:nvSpPr>
        <p:spPr>
          <a:xfrm>
            <a:off x="252249" y="609600"/>
            <a:ext cx="503445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Toyota Sienna Towing capacity is 3,500 lbs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Towing capacity is the most weight your car can pull both legally, and safely.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Towing too much weight can lead to your trailer swinging, and pulling your vehicle out of control.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can also create difficulty stopping, and wear out your brakes quickly.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It is against the law to tow more than the towing capacity of your vehicle, your towbar, or towball.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1E35A0-3B00-4191-6BAA-AE850A9B608B}"/>
              </a:ext>
            </a:extLst>
          </p:cNvPr>
          <p:cNvSpPr txBox="1"/>
          <p:nvPr/>
        </p:nvSpPr>
        <p:spPr>
          <a:xfrm>
            <a:off x="336331" y="4717231"/>
            <a:ext cx="45089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Weight of the trailer itself 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Get light aluminum trailer?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Does trailer has its own breaks 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John Deere 425 weight is 900 lbs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UXV590M weighs 1,435 lbs (650 kg)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AB8D52-5FC0-B5F0-5656-25301E686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5298" y="286435"/>
            <a:ext cx="2844944" cy="13914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0B81574-8390-FCB2-16CB-671D5A517F6E}"/>
              </a:ext>
            </a:extLst>
          </p:cNvPr>
          <p:cNvSpPr txBox="1"/>
          <p:nvPr/>
        </p:nvSpPr>
        <p:spPr>
          <a:xfrm>
            <a:off x="5934913" y="1677932"/>
            <a:ext cx="584375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Carry-On Trailer  5-ft x 8-ft Wire Mesh with with Ramp Gate, </a:t>
            </a:r>
          </a:p>
          <a:p>
            <a:r>
              <a:rPr lang="en-US" sz="1400"/>
              <a:t>1625 lbs load + 375 lbs weight = 2,000 lbs total max</a:t>
            </a:r>
          </a:p>
          <a:p>
            <a:r>
              <a:rPr lang="en-US" sz="1400" b="1">
                <a:solidFill>
                  <a:srgbClr val="FF0000"/>
                </a:solidFill>
              </a:rPr>
              <a:t>$1,150.00</a:t>
            </a:r>
          </a:p>
          <a:p>
            <a:r>
              <a:rPr lang="en-US" sz="1050">
                <a:hlinkClick r:id="rId3"/>
              </a:rPr>
              <a:t>https://www.lowes.com/pd/Carry-On-Trailer-5-ft-x-8-ft-Wire-Mesh-Utility-Trailer-with-Ramp-Gate/3005264</a:t>
            </a:r>
            <a:endParaRPr lang="en-US" sz="10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C90DC8-CB52-6741-536C-B0EAB7BED3B1}"/>
              </a:ext>
            </a:extLst>
          </p:cNvPr>
          <p:cNvSpPr txBox="1"/>
          <p:nvPr/>
        </p:nvSpPr>
        <p:spPr>
          <a:xfrm>
            <a:off x="6053961" y="5077621"/>
            <a:ext cx="47611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For a UXV590M weighs 1435 lbs.</a:t>
            </a:r>
            <a:br>
              <a:rPr lang="en-US" sz="1400"/>
            </a:br>
            <a:r>
              <a:rPr lang="en-US" sz="1400"/>
              <a:t>We will need a bigger 6' x 12' single-axle trailer, </a:t>
            </a:r>
          </a:p>
          <a:p>
            <a:r>
              <a:rPr lang="en-US" sz="1400"/>
              <a:t>for example this 6.4x12 Dovetail Utility Trailer – 3500 lb Axle</a:t>
            </a:r>
          </a:p>
          <a:p>
            <a:r>
              <a:rPr lang="en-US" sz="1400" b="1">
                <a:solidFill>
                  <a:srgbClr val="FF0000"/>
                </a:solidFill>
              </a:rPr>
              <a:t>$1,825.00</a:t>
            </a:r>
          </a:p>
          <a:p>
            <a:r>
              <a:rPr lang="en-US" sz="1400">
                <a:hlinkClick r:id="rId4"/>
              </a:rPr>
              <a:t>https://sleequipment.com/6x12-utility-gor-utility-trailer.html</a:t>
            </a:r>
            <a:endParaRPr lang="en-US" sz="1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BBB276-F9CD-AE2F-EEB2-2CF38C9842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429000"/>
            <a:ext cx="4629133" cy="164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5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E07C8A-159B-9D44-B49C-78A03BE180E6}"/>
              </a:ext>
            </a:extLst>
          </p:cNvPr>
          <p:cNvSpPr txBox="1"/>
          <p:nvPr/>
        </p:nvSpPr>
        <p:spPr>
          <a:xfrm>
            <a:off x="157655" y="94593"/>
            <a:ext cx="26591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ATV UTV Trailer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93A5A-AB6A-A319-CB15-1A2151C3FFB5}"/>
              </a:ext>
            </a:extLst>
          </p:cNvPr>
          <p:cNvSpPr txBox="1"/>
          <p:nvPr/>
        </p:nvSpPr>
        <p:spPr>
          <a:xfrm>
            <a:off x="777766" y="1051034"/>
            <a:ext cx="639028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2021 ATV UTV Trailer Buying Guide for 4-Wheelers and Side by Sides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2"/>
              </a:rPr>
              <a:t>https://www.youtube.com/watch?v=CIA2vd6cUCY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PJ Channel Utility UTV ATV Landscape Trailer Comparisons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3"/>
              </a:rPr>
              <a:t>https://www.youtube.com/watch?v=XCP5LlA0LWg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Sure-Trac Tandem Axle Utility Trailers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4"/>
              </a:rPr>
              <a:t>https://www.youtube.com/watch?v=2GQmRGrmeKE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5868B-32AE-DAF6-D7D9-CC537DEFF14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4043" y="198500"/>
            <a:ext cx="3306379" cy="1509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9B57C3-7858-3A13-F07D-4833F45BF47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3522" y="1764011"/>
            <a:ext cx="3306380" cy="1774921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2261E62-C567-2772-6352-3CD949011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4173" y="4840452"/>
            <a:ext cx="1733003" cy="126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8BAB26-EB18-D4EE-E57E-B1818CE7835C}"/>
              </a:ext>
            </a:extLst>
          </p:cNvPr>
          <p:cNvSpPr txBox="1"/>
          <p:nvPr/>
        </p:nvSpPr>
        <p:spPr>
          <a:xfrm>
            <a:off x="734137" y="6253655"/>
            <a:ext cx="7094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Hitch</a:t>
            </a:r>
          </a:p>
          <a:p>
            <a:pPr algn="ctr"/>
            <a:r>
              <a:rPr lang="en-US" sz="1400"/>
              <a:t>$150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91DED3-D4BC-2304-4B88-FC2EEA44950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8510" y="5245323"/>
            <a:ext cx="1180758" cy="6043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796BE1-808E-588D-BB74-E6794006B4FF}"/>
              </a:ext>
            </a:extLst>
          </p:cNvPr>
          <p:cNvSpPr txBox="1"/>
          <p:nvPr/>
        </p:nvSpPr>
        <p:spPr>
          <a:xfrm>
            <a:off x="2339759" y="6240187"/>
            <a:ext cx="1540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Hitch Ball Mount</a:t>
            </a:r>
          </a:p>
          <a:p>
            <a:pPr algn="ctr"/>
            <a:r>
              <a:rPr lang="en-US" sz="1400"/>
              <a:t>$20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05D39D-9A03-7559-9D5E-240B11A0396B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74690" y="4957599"/>
            <a:ext cx="484895" cy="10260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7B92EAF-8669-1D6A-758D-0348E90918EC}"/>
              </a:ext>
            </a:extLst>
          </p:cNvPr>
          <p:cNvSpPr txBox="1"/>
          <p:nvPr/>
        </p:nvSpPr>
        <p:spPr>
          <a:xfrm>
            <a:off x="4144911" y="6253655"/>
            <a:ext cx="575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Ball </a:t>
            </a:r>
          </a:p>
          <a:p>
            <a:pPr algn="ctr"/>
            <a:r>
              <a:rPr lang="en-US" sz="1400"/>
              <a:t>$10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EB29E8-731F-A73A-A61E-7258FBA6E1FB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6783" y="4502370"/>
            <a:ext cx="1760316" cy="15984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68B447-AC61-9C48-4CAC-1A072FEBB568}"/>
              </a:ext>
            </a:extLst>
          </p:cNvPr>
          <p:cNvSpPr txBox="1"/>
          <p:nvPr/>
        </p:nvSpPr>
        <p:spPr>
          <a:xfrm>
            <a:off x="4934521" y="6253655"/>
            <a:ext cx="16471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Wiring Harness </a:t>
            </a:r>
          </a:p>
          <a:p>
            <a:pPr algn="ctr"/>
            <a:r>
              <a:rPr lang="en-US" sz="1400"/>
              <a:t>$55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0F3EEDA-2CA1-8495-0890-E48065E043EE}"/>
              </a:ext>
            </a:extLst>
          </p:cNvPr>
          <p:cNvSpPr txBox="1"/>
          <p:nvPr/>
        </p:nvSpPr>
        <p:spPr>
          <a:xfrm>
            <a:off x="1088860" y="3331179"/>
            <a:ext cx="37451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Trailer Hitch➔ </a:t>
            </a:r>
            <a:r>
              <a:rPr lang="en-US" sz="1400">
                <a:hlinkClick r:id="rId11"/>
              </a:rPr>
              <a:t>https://amzn.to/3eHPBo8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Ball Mount➔ </a:t>
            </a:r>
            <a:r>
              <a:rPr lang="en-US" sz="1400">
                <a:hlinkClick r:id="rId12"/>
              </a:rPr>
              <a:t>https://amzn.to/2xExf75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Hitch Ball➔ </a:t>
            </a:r>
            <a:r>
              <a:rPr lang="en-US" sz="1400">
                <a:hlinkClick r:id="rId13"/>
              </a:rPr>
              <a:t>https://amzn.to/2RXAEVe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Wiring Harness➔ </a:t>
            </a:r>
            <a:r>
              <a:rPr lang="en-US" sz="1400">
                <a:hlinkClick r:id="rId14"/>
              </a:rPr>
              <a:t>https://amzn.to/2RWvDw5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545685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613D78F-A5D2-3343-822A-6AA1A517B4DC}"/>
              </a:ext>
            </a:extLst>
          </p:cNvPr>
          <p:cNvSpPr txBox="1"/>
          <p:nvPr/>
        </p:nvSpPr>
        <p:spPr>
          <a:xfrm>
            <a:off x="0" y="706217"/>
            <a:ext cx="2007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Truck – $20-50K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852686-85CC-A569-483F-DAC6C9E24868}"/>
              </a:ext>
            </a:extLst>
          </p:cNvPr>
          <p:cNvSpPr txBox="1"/>
          <p:nvPr/>
        </p:nvSpPr>
        <p:spPr>
          <a:xfrm>
            <a:off x="766379" y="1075549"/>
            <a:ext cx="3857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Toyota Tacoma Truck</a:t>
            </a:r>
            <a:br>
              <a:rPr lang="en-US"/>
            </a:br>
            <a:r>
              <a:rPr lang="en-US" sz="1200">
                <a:hlinkClick r:id="rId2"/>
              </a:rPr>
              <a:t>https://www.toyota.com/tacoma/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Toyota Tundra Hybrid Truck</a:t>
            </a:r>
            <a:br>
              <a:rPr lang="en-US"/>
            </a:br>
            <a:r>
              <a:rPr lang="en-US" sz="1200">
                <a:hlinkClick r:id="rId3"/>
              </a:rPr>
              <a:t>https://www.toyota.com/tundra/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Toyota All Electric Truck</a:t>
            </a:r>
            <a:br>
              <a:rPr lang="en-US"/>
            </a:br>
            <a:r>
              <a:rPr lang="en-US" sz="1200">
                <a:hlinkClick r:id="rId4"/>
              </a:rPr>
              <a:t>https://www.youtube.com/watch?v=ETwjPUKzGEw</a:t>
            </a:r>
            <a:endParaRPr lang="en-US" sz="1200"/>
          </a:p>
        </p:txBody>
      </p:sp>
      <p:pic>
        <p:nvPicPr>
          <p:cNvPr id="1026" name="Picture 2" descr="Toyota Pickup EV concept">
            <a:extLst>
              <a:ext uri="{FF2B5EF4-FFF2-40B4-BE49-F238E27FC236}">
                <a16:creationId xmlns:a16="http://schemas.microsoft.com/office/drawing/2014/main" id="{DAC89E24-5140-6A6D-459E-6B8CE8382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13869" y="3056691"/>
            <a:ext cx="1891862" cy="1063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7BD5389-30EE-59D6-4D1A-BF0871D7143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04993" y="926258"/>
            <a:ext cx="2909614" cy="1412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F07DB7-C7C8-41D9-AA89-1CE8D184A79E}"/>
              </a:ext>
            </a:extLst>
          </p:cNvPr>
          <p:cNvSpPr txBox="1"/>
          <p:nvPr/>
        </p:nvSpPr>
        <p:spPr>
          <a:xfrm>
            <a:off x="7445703" y="2338692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Tacoma    vs    Tundra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D1410-A00C-32E7-645F-1E64C58C95BA}"/>
              </a:ext>
            </a:extLst>
          </p:cNvPr>
          <p:cNvSpPr txBox="1"/>
          <p:nvPr/>
        </p:nvSpPr>
        <p:spPr>
          <a:xfrm>
            <a:off x="7445703" y="4120458"/>
            <a:ext cx="222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All Electric (2023 ?)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70641C-2C17-275D-20F6-0D581A50859C}"/>
              </a:ext>
            </a:extLst>
          </p:cNvPr>
          <p:cNvSpPr txBox="1"/>
          <p:nvPr/>
        </p:nvSpPr>
        <p:spPr>
          <a:xfrm>
            <a:off x="99410" y="4237029"/>
            <a:ext cx="1287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Car - $50K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AC510E-3491-293F-69B2-99B5E5BCCF1A}"/>
              </a:ext>
            </a:extLst>
          </p:cNvPr>
          <p:cNvSpPr txBox="1"/>
          <p:nvPr/>
        </p:nvSpPr>
        <p:spPr>
          <a:xfrm>
            <a:off x="99410" y="4605958"/>
            <a:ext cx="29332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Toyota Sienna Minivan </a:t>
            </a:r>
            <a:br>
              <a:rPr lang="en-US"/>
            </a:br>
            <a:r>
              <a:rPr lang="en-US" sz="1400"/>
              <a:t>AWD (All Wheels Drive) 7-seater</a:t>
            </a:r>
            <a:br>
              <a:rPr lang="en-US"/>
            </a:br>
            <a:r>
              <a:rPr lang="en-US" sz="1200">
                <a:hlinkClick r:id="rId7"/>
              </a:rPr>
              <a:t>https://www.toyota.com</a:t>
            </a:r>
            <a:endParaRPr lang="en-US" sz="12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8672D58-45A3-6E8F-7402-36BAB811BF6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61793" y="4218768"/>
            <a:ext cx="1933903" cy="7277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5F92828-A8C7-44B6-6F16-8E488BA2CE34}"/>
              </a:ext>
            </a:extLst>
          </p:cNvPr>
          <p:cNvSpPr txBox="1"/>
          <p:nvPr/>
        </p:nvSpPr>
        <p:spPr>
          <a:xfrm>
            <a:off x="3284482" y="4990678"/>
            <a:ext cx="40885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Toyota Sienna AWD</a:t>
            </a:r>
          </a:p>
          <a:p>
            <a:pPr algn="ctr"/>
            <a:r>
              <a:rPr lang="en-US" sz="1400"/>
              <a:t>towing capacity 3,500 lbs</a:t>
            </a:r>
          </a:p>
          <a:p>
            <a:pPr algn="ctr"/>
            <a:r>
              <a:rPr lang="en-US" sz="1400"/>
              <a:t>Trailer Hitch installation:</a:t>
            </a:r>
          </a:p>
          <a:p>
            <a:pPr algn="ctr"/>
            <a:r>
              <a:rPr lang="en-US" sz="1400">
                <a:hlinkClick r:id="rId9"/>
              </a:rPr>
              <a:t>https://www.youtube.com/watch?v=GTk8iqXha7Q</a:t>
            </a:r>
            <a:r>
              <a:rPr lang="en-US" sz="1400"/>
              <a:t> </a:t>
            </a:r>
          </a:p>
          <a:p>
            <a:pPr algn="ctr"/>
            <a:r>
              <a:rPr lang="en-US" sz="1400"/>
              <a:t>Another good video:</a:t>
            </a:r>
            <a:br>
              <a:rPr lang="en-US" sz="1400"/>
            </a:br>
            <a:r>
              <a:rPr lang="en-US" sz="1400">
                <a:hlinkClick r:id="rId10"/>
              </a:rPr>
              <a:t>https://www.youtube.com/watch?v=Ujg61Ync2Mc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4879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</TotalTime>
  <Words>447</Words>
  <Application>Microsoft Macintosh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62</cp:revision>
  <dcterms:created xsi:type="dcterms:W3CDTF">2022-05-02T00:38:22Z</dcterms:created>
  <dcterms:modified xsi:type="dcterms:W3CDTF">2022-09-01T23:42:50Z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