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0"/>
    <p:restoredTop sz="94720"/>
  </p:normalViewPr>
  <p:slideViewPr>
    <p:cSldViewPr snapToGrid="0" snapToObjects="1">
      <p:cViewPr varScale="1">
        <p:scale>
          <a:sx n="103" d="100"/>
          <a:sy n="103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6/20/22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BRIOFOX-Tension-Curtain-Rust-Resistance-Doorways/dp/B07V354X6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Tension Blinds for Windows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EB734-25C1-5F8A-526D-3CB1B8DD47B1}"/>
              </a:ext>
            </a:extLst>
          </p:cNvPr>
          <p:cNvSpPr txBox="1"/>
          <p:nvPr/>
        </p:nvSpPr>
        <p:spPr>
          <a:xfrm>
            <a:off x="7797924" y="5014987"/>
            <a:ext cx="309325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SCHRLING No Drill Daylight Roller Shade Tension Inside Mount Expansion Window Blind,Custom Size:20”-90”W,20”-98”L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29A125-03FF-BE3F-9FBF-5AECADF3625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967" y="148282"/>
            <a:ext cx="5551730" cy="43001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638BAF-144C-EB73-F0E5-56D8FCA88574}"/>
              </a:ext>
            </a:extLst>
          </p:cNvPr>
          <p:cNvSpPr txBox="1"/>
          <p:nvPr/>
        </p:nvSpPr>
        <p:spPr>
          <a:xfrm>
            <a:off x="260303" y="657171"/>
            <a:ext cx="4608259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Drill-free installation options: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Tension Rods for Curtains (like bathroom curtain rod, only for light curtains)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Twist and Fit Curtain Rods</a:t>
            </a:r>
            <a:br>
              <a:rPr lang="en-US" sz="1400"/>
            </a:br>
            <a:r>
              <a:rPr lang="en-US" sz="1400"/>
              <a:t>Example: BRIOFOX Tension Curtain Rod 43-73"</a:t>
            </a:r>
            <a:br>
              <a:rPr lang="en-US" sz="1400"/>
            </a:br>
            <a:r>
              <a:rPr lang="en-US" sz="1400">
                <a:hlinkClick r:id="rId3"/>
              </a:rPr>
              <a:t>https://www.amazon.com/BRIOFOX-Tension-Curtain-Rust-Resistance-Doorways/dp/B07V354X63/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Compression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Temporary hooks using adhesive pads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182B28-AE7A-D4D5-CF4A-06DF5C1F9A7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303" y="3783076"/>
            <a:ext cx="4442571" cy="28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9</cp:revision>
  <dcterms:created xsi:type="dcterms:W3CDTF">2022-06-02T16:58:09Z</dcterms:created>
  <dcterms:modified xsi:type="dcterms:W3CDTF">2022-06-20T13:40:05Z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