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753"/>
  </p:normalViewPr>
  <p:slideViewPr>
    <p:cSldViewPr snapToGrid="0" snapToObjects="1">
      <p:cViewPr varScale="1">
        <p:scale>
          <a:sx n="69" d="100"/>
          <a:sy n="69" d="100"/>
        </p:scale>
        <p:origin x="21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redirect?event=video_description&amp;redir_token=QUFFLUhqbDJSSlVyRnlGd0REWnNYUmM2UWdRcGRoVGF2QXxBQ3Jtc0trOFlwQ2ptSkNRa3lJbjg0YzYyU25EY3liS0hodTdoaEVseEZ1c2NtV2dlSm5waTRSX2ZfbGsxbWc2SFEtNExQdnA5RmRaYUdyNUJJcE1SX1UzMmotbXowRXdfVVFqY3QwV3ItRVhlQkJTdWFKZkJnRQ&amp;q=https%3A%2F%2Famzn.to%2F48dQJLL&amp;v=4QSQ9Qz202M" TargetMode="External"/><Relationship Id="rId13" Type="http://schemas.openxmlformats.org/officeDocument/2006/relationships/hyperlink" Target="https://www.youtube.com/redirect?event=video_description&amp;redir_token=QUFFLUhqazZGUmNKUEwxWU5jYndwZFkzNzJEbm10ZVRXZ3xBQ3Jtc0tuMmNROVRaLVRkLTdLODg2dTA3Yk9mSzZBcmtQMHA1cnEzeEk2NHktdmRocHp5elhDeGROQy1ZSlEybmtWVnFmNmRrOUZFZm9zc3BFUXdfb0dfZXZzR3EtYXBkWlA4ekQxTkk3Z0xJdkZabHNYWmhQcw&amp;q=https%3A%2F%2Famzn.to%2F41GC1u3&amp;v=4QSQ9Qz202M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youtube.com/redirect?event=video_description&amp;redir_token=QUFFLUhqbjRLdXM3Q2pLMVd5SW1ONUpodl9lUnVtQjFiQXxBQ3Jtc0trYmdSSFlpaDNJU1RaOGFNZnAzXzN6Z1R5d2doc19vWGNBUGhuRVNrOXcwZEV4TG9FNVRrWHg3cEhCNjZMWmNKWUNZeXBCQkJQTkdveElVNkNGWlBqN29qQ1l4cjdxWHhxb3JFYnpPOXE3T1FMRGlTRQ&amp;q=https%3A%2F%2Famzn.to%2F3tD6NHN&amp;v=4QSQ9Qz202M" TargetMode="External"/><Relationship Id="rId12" Type="http://schemas.openxmlformats.org/officeDocument/2006/relationships/hyperlink" Target="https://www.youtube.com/redirect?event=video_description&amp;redir_token=QUFFLUhqbUFHbGpOaHVHOHlwY2JTN2k4WGlDYU9PVzlUUXxBQ3Jtc0trMkxfWkZUTWdiczlOZi16M0t4UGNQZVpsWjZRcXJfSTR0OWl3NVRVdzl0ZWE4OWMxck1hOTVicVR6bDQtRFM5Ulg4Z3l1TThmdm90cnFROHlYQXpQaU5Pcy1YWTJ1aTc0d0pmcC1CSXJGcFVFU29ONA&amp;q=https%3A%2F%2Famzn.to%2F3NIVt3R&amp;v=4QSQ9Qz202M" TargetMode="External"/><Relationship Id="rId2" Type="http://schemas.openxmlformats.org/officeDocument/2006/relationships/hyperlink" Target="https://www.youtube.com/watch?v=4QSQ9Qz202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redirect?event=video_description&amp;redir_token=QUFFLUhqbDFES0lPOHM5Q0JnZ21qYk9DRlZEVUdidVhhZ3xBQ3Jtc0tteFotZzVhc3hwVDRXXzNJQnpUNGVSYnZIazBLYnFxRDRTS1hORjNieVBXcnNUUnVCQlJaU2E1MHB5ZTk1aGFoVHViMHRIUmZfT29WMUFZZmdrR3Zvc2xEclJoanpndzdaZW9jcDNGY05mZkxfOHNFQQ&amp;q=https%3A%2F%2Famzn.to%2F3NEDEmb&amp;v=4QSQ9Qz202M" TargetMode="External"/><Relationship Id="rId11" Type="http://schemas.openxmlformats.org/officeDocument/2006/relationships/hyperlink" Target="https://www.youtube.com/redirect?event=video_description&amp;redir_token=QUFFLUhqa0otOTJ5ek43RGNTOUdfeUFsbW1jSlQtWm5TQXxBQ3Jtc0tuMFI1QWhSMjJrRlItX2VSV1UzUXRQMGwwby1PalkyM3JCRENQYmNLbGNVM2szLW01M0Y5ZDBFUHVnN19fMldkRmZMN0JzdGdYZkZ0RVBNQWN5dk9sQ0p0NTB5N3pWcHJ5NWIzZDBibGlVcmM3R2hKbw&amp;q=https%3A%2F%2Famzn.to%2F48xKX7w&amp;v=4QSQ9Qz202M" TargetMode="External"/><Relationship Id="rId5" Type="http://schemas.openxmlformats.org/officeDocument/2006/relationships/hyperlink" Target="https://www.youtube.com/redirect?event=video_description&amp;redir_token=QUFFLUhqbnNsdFd1QUFjOExhSDYzckJFOUZyUEpFbWZoUXxBQ3Jtc0tuSTF6ZUVFLVJZX29pdHNsT1ZQSmp5bUdDbW1PLTV1cF9ncVB4ZDJIdUMyQ2d1ZENHcjhxZUE5TTJrUGF1eElweVBDY2VrcDRFbmNzcjBvODM3UVplLWFwa0M5cnFSWmliZXFMcURwcVFtdy1pdkFNVQ&amp;q=https%3A%2F%2Famzn.to%2F47bbVAN&amp;v=4QSQ9Qz202M" TargetMode="External"/><Relationship Id="rId10" Type="http://schemas.openxmlformats.org/officeDocument/2006/relationships/hyperlink" Target="https://www.youtube.com/redirect?event=video_description&amp;redir_token=QUFFLUhqbmVKR1NDajI4b19ZQ28wQlpUSFB1d0Y3WlpIUXxBQ3Jtc0tueGwzcFh3RXpMck1hM3Z1Vm1qMEtka25razlzUW9PRDlIUDhkUXdPcXM3MVN5cDJqVXZVa0xlU25fdkVGOXRTSXJQX2JBTGY1LUJNOGx1bXFCcGhSaUZPWXN6NWVmb1V3S2hzWTF1WEJyajR5ejh5aw&amp;q=https%3A%2F%2Famzn.to%2F47bbGFT&amp;v=4QSQ9Qz202M" TargetMode="External"/><Relationship Id="rId4" Type="http://schemas.openxmlformats.org/officeDocument/2006/relationships/hyperlink" Target="https://www.youtube.com/redirect?event=video_description&amp;redir_token=QUFFLUhqbm5hNTZha2tYMUtZdDlVR3BmTUFvT2twRVRJUXxBQ3Jtc0tuT0JyeDZqbzRmMkU0UE1jdWswWDlXWVJ0b24zRlQ3QmgyUE1QanNXR1lYRFJXTC1zUEtUV0xhNUpsSzlYSmhwblJzTzY5UDBGX3JnVktyV0dZTENFSVRkanZod2J2eGVzeTlCdzhMekxMVFNCckpaZw&amp;q=https%3A%2F%2Famzn.to%2F3H1jWxC&amp;v=4QSQ9Qz202M" TargetMode="External"/><Relationship Id="rId9" Type="http://schemas.openxmlformats.org/officeDocument/2006/relationships/hyperlink" Target="https://www.youtube.com/redirect?event=video_description&amp;redir_token=QUFFLUhqazM4bUVucHhKQmQwWTRDOFJtamRaaE9pMnRSd3xBQ3Jtc0ttM0twSTQ4THotX2EyT01NcUJoN1NjUEJkblZSZUd4ZFFRZktZN3dWcGtjRmtBX09TWFhwM0M0cGt0SkI3N3hxbU1kQ2wtRlRsb1hIMk96MjVzRE1uZFAwdmw0OWFQaGRjVGZMZXZ2NWdPaTBxbmdnSQ&amp;q=https%3A%2F%2Famzn.to%2F48w8DZS&amp;v=4QSQ9Qz202M" TargetMode="External"/><Relationship Id="rId14" Type="http://schemas.openxmlformats.org/officeDocument/2006/relationships/hyperlink" Target="https://www.youtube.com/redirect?event=video_description&amp;redir_token=QUFFLUhqbnpFNEMwOEQyUW1QYXQ3UHF6WVNLT2kwNFlWd3xBQ3Jtc0ttcW9XZ1lOME1TdTdXMFhwUHFva2dpS0FEWTlrdXRvNVlpN2JMRnhleThlaC13X3ZqcHFGVHlNRVZaQXBRekh4OXl6emdnak85dExuTXFKVTJrZWM2MGZieWVBYXJoMG5WbGZwXzlxWGx4aWJHaWRnNA&amp;q=https%3A%2F%2Famzn.to%2F41GIi9g&amp;v=4QSQ9Qz202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7410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Best Mechanic's Creeper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1329030" y="744943"/>
            <a:ext cx="514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www.youtube.com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watch?v</a:t>
            </a:r>
            <a:r>
              <a:rPr lang="en-US" sz="1400" dirty="0">
                <a:hlinkClick r:id="rId2"/>
              </a:rPr>
              <a:t>=4QSQ9Qz202M </a:t>
            </a:r>
            <a:r>
              <a:rPr lang="en-US" sz="1400" dirty="0"/>
              <a:t>– video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281889" y="3424490"/>
            <a:ext cx="2804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$300+</a:t>
            </a:r>
          </a:p>
        </p:txBody>
      </p:sp>
      <p:pic>
        <p:nvPicPr>
          <p:cNvPr id="1026" name="Picture 2" descr="Snapon Creepers at best price in Chennai by Ace Tech Tools Private Limited  | ID: 7227951673">
            <a:extLst>
              <a:ext uri="{FF2B5EF4-FFF2-40B4-BE49-F238E27FC236}">
                <a16:creationId xmlns:a16="http://schemas.microsoft.com/office/drawing/2014/main" id="{BF787545-720A-DE89-D720-3232D7E3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7474" y="1142618"/>
            <a:ext cx="4430973" cy="228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331E7-D6B8-14E8-78C9-F5FD1ED74A51}"/>
              </a:ext>
            </a:extLst>
          </p:cNvPr>
          <p:cNvSpPr txBox="1"/>
          <p:nvPr/>
        </p:nvSpPr>
        <p:spPr>
          <a:xfrm>
            <a:off x="7010872" y="1001103"/>
            <a:ext cx="50036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Big Red Plastic: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4"/>
              </a:rPr>
              <a:t>https://amzn.to/3H1jWxC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Big Red Metal: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5"/>
              </a:rPr>
              <a:t>https://amzn.to/47bbVAN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Pro-Lift Plastic: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6"/>
              </a:rPr>
              <a:t>https://amzn.to/3NEDEmb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DNA Motoring: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7"/>
              </a:rPr>
              <a:t>https://amzn.to/3tD6NHN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JEGS plastic: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8"/>
              </a:rPr>
              <a:t>https://amzn.to/48dQJLL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Vevor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9"/>
              </a:rPr>
              <a:t>https://amzn.to/48w8DZS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JEGS Metal: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10"/>
              </a:rPr>
              <a:t>https://amzn.to/47bbGFT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K Tool: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11"/>
              </a:rPr>
              <a:t>https://amzn.to/48xKX7w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Performance Tool: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12"/>
              </a:rPr>
              <a:t>https://amzn.to/3NIVt3R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Traxion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13"/>
              </a:rPr>
              <a:t>https://amzn.to/41GC1u3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Omega: </a:t>
            </a:r>
            <a:r>
              <a:rPr lang="en-US" sz="1400" b="0" i="0" u="none" strike="noStrike" dirty="0">
                <a:solidFill>
                  <a:srgbClr val="065FD4"/>
                </a:solidFill>
                <a:effectLst/>
                <a:latin typeface="Roboto" panose="02000000000000000000" pitchFamily="2" charset="0"/>
                <a:hlinkClick r:id="rId14"/>
              </a:rPr>
              <a:t>https://amzn.to/41GIi9g</a:t>
            </a:r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Pittsburgh and Daytona are sold at Harbor Freight </a:t>
            </a:r>
          </a:p>
          <a:p>
            <a:r>
              <a:rPr lang="en-US" sz="1400" b="0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Snap On available at the online Snap On store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77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148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76</cp:revision>
  <dcterms:created xsi:type="dcterms:W3CDTF">2022-05-02T00:38:22Z</dcterms:created>
  <dcterms:modified xsi:type="dcterms:W3CDTF">2025-04-13T13:52:15Z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