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41"/>
    <p:restoredTop sz="94762"/>
  </p:normalViewPr>
  <p:slideViewPr>
    <p:cSldViewPr snapToGrid="0" snapToObjects="1">
      <p:cViewPr varScale="1">
        <p:scale>
          <a:sx n="120" d="100"/>
          <a:sy n="120" d="100"/>
        </p:scale>
        <p:origin x="1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8DD0-F5B2-15C1-96C2-359AABC4B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79889-D132-4397-0547-895A6BD28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4E4CA-9799-18AE-D4BA-5EFDB262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BB017-65CA-D094-EA2F-FAFBC1BF4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27274-3826-028B-64DD-856AA98C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7D9F-C985-C4AB-ED45-B78B858B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AC969-2D60-1CB3-6799-FB9ED2553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8186-263E-FD4A-53F8-A165DADB4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315FA-BCCC-2ABC-ACA2-5E0C6CEF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603C4-A76D-7A84-168E-060D2B06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0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AB02FF-EECD-334D-5725-B39C40CD3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68F00-C914-3B13-0367-6D8129282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E1A78-ED9B-3691-96EB-5C0EB704C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E0378-2403-D8A8-54CC-05A3BEED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54D63-4319-317A-696B-C3EA4B47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1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F12F-3D3D-6A09-2E35-EAD0C90A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68E21-870B-193E-8931-72FD7C38A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E93E1-1A44-D49B-EE6B-0C6F21404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064A9-6EAD-6647-B6CB-F24B6F70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46CF0-740D-F941-2552-93AF0220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6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6D88C-E684-0092-0D27-0A9FFD171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4D4E3-9349-5B4E-DEFB-7ADB2292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33B29-2069-185B-154E-83B432798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8DB26-E691-EBF7-87CA-8BD4D97E0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CFEAD-6332-0882-351E-3AD7AFFF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9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5FA89-7A8C-2BF1-56CD-508B1E3AE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41508-596D-D8B8-26A5-1B6CEF8D4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1378C-B8B8-D5FE-0A75-376AA5292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08E7F-3616-927D-844D-CBA72BC67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8E9C8-FE23-8D40-43FF-7818A026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E8D37-47EA-3C05-517B-2F85706E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4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00495-D3B5-8FE7-8A3A-C5B2727B1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5AB79-3B1C-0ED7-23AF-4A8ADD429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B6335-12A0-B132-55DA-56997016F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792DF-BF6E-04E5-BFF5-08BD5B478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99D652-4C1F-B377-280F-5B572A11F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3AB3D8-A558-F32C-0F6C-8E229513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219288-AD7A-3282-E5DF-333FFFC4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E91949-9DF7-7EFE-416F-D6305FF0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23D81-55BB-5F96-1196-26A570348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A9AC36-FAC6-A4C4-5460-EEAEC1B5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B1433-EF97-53CD-FFA5-599DF825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68FD2-26E5-FFE6-4ACD-83B095981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2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D5769-FB8F-7676-6B25-5EBA32B25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792E3F-F71A-D744-45DE-85B27103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E25D8-219F-7305-3844-4703C5E5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8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7D570-06BE-22E1-B810-4D69936F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FEFE4-BB75-6E65-2899-3703E92ED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EB9C2-F3DB-B576-224D-3FDA3DDFF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924BA-FA14-81E6-46BF-4DC0ACFE7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ACD7B-C82D-408A-896E-02E718FB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B12BD-21E4-1209-4294-DF6CA4FB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1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9B197-43DE-26A9-FBD5-F922DB56A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49AB21-2CEA-875A-6CBF-75B078D3A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183E7-34CA-DF9E-984A-606380071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D1642-EBDC-1BB8-58FC-14A4C3AC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60FC4-1F32-B58B-D652-941B433D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C0798-2750-3A94-2B3A-695DA7AB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3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958682-75F9-C5EA-F27F-548F0630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2A268-0258-C17B-1F8F-68BA2735B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2A94D-D8D6-D318-7837-4C19ED151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86276-9013-2A43-82D1-BA4685C95117}" type="datetimeFigureOut">
              <a:t>8/31/24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D65C9-1B5B-5F28-B659-EB418FAC6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00E21-0F36-45EE-1A56-BB99C66DA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7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rG7cya22ksI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5BBD15-AEC2-1815-2347-A5BB8F308263}"/>
              </a:ext>
            </a:extLst>
          </p:cNvPr>
          <p:cNvSpPr txBox="1"/>
          <p:nvPr/>
        </p:nvSpPr>
        <p:spPr>
          <a:xfrm>
            <a:off x="0" y="0"/>
            <a:ext cx="2978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Skid Steer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16EF48-8881-49F2-8460-25D7441E2332}"/>
              </a:ext>
            </a:extLst>
          </p:cNvPr>
          <p:cNvSpPr txBox="1"/>
          <p:nvPr/>
        </p:nvSpPr>
        <p:spPr>
          <a:xfrm>
            <a:off x="0" y="489392"/>
            <a:ext cx="3436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en.wikipedia.org</a:t>
            </a:r>
            <a:r>
              <a:rPr lang="en-US" sz="1200" dirty="0"/>
              <a:t>/wiki/Skid-</a:t>
            </a:r>
            <a:r>
              <a:rPr lang="en-US" sz="1200" dirty="0" err="1"/>
              <a:t>steer_loader</a:t>
            </a:r>
            <a:r>
              <a:rPr lang="en-US" sz="12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7E2A2F-96C1-620D-A026-7F6ED7EBDE57}"/>
              </a:ext>
            </a:extLst>
          </p:cNvPr>
          <p:cNvSpPr txBox="1"/>
          <p:nvPr/>
        </p:nvSpPr>
        <p:spPr>
          <a:xfrm>
            <a:off x="73572" y="924910"/>
            <a:ext cx="564405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 skid loader, skid-steer loader, SSL, or </a:t>
            </a:r>
            <a:r>
              <a:rPr lang="en-US" sz="1400" dirty="0" err="1"/>
              <a:t>skidsteer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compact vehicle with lift arms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typically four-wheeled or tracked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extremely maneuverable , can turn in place ("zero-turn")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right and left wheels are independent (have separate transmissions)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wheels don't turn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turning accomplished by different speed of left and right sides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5EF19F-E5B9-B9FB-AB46-EAC052AD52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235458" y="4926818"/>
            <a:ext cx="1881351" cy="187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E13A8A-957B-C947-B7C5-684D4F31245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0501" y="2567304"/>
            <a:ext cx="1996291" cy="19463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92373C-2D8C-D4F7-3602-14D99838AA06}"/>
              </a:ext>
            </a:extLst>
          </p:cNvPr>
          <p:cNvSpPr txBox="1"/>
          <p:nvPr/>
        </p:nvSpPr>
        <p:spPr>
          <a:xfrm>
            <a:off x="10335474" y="4590135"/>
            <a:ext cx="1681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Post Hole Auger Drive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5C38A5-DB80-82C0-8D52-CB336E4F094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1701" y="2888092"/>
            <a:ext cx="2817105" cy="18942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8C60118-38F1-598A-A37B-5059768E76A4}"/>
              </a:ext>
            </a:extLst>
          </p:cNvPr>
          <p:cNvSpPr txBox="1"/>
          <p:nvPr/>
        </p:nvSpPr>
        <p:spPr>
          <a:xfrm>
            <a:off x="43994" y="4799981"/>
            <a:ext cx="3052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Mini </a:t>
            </a:r>
            <a:r>
              <a:rPr lang="en-US" sz="1400" dirty="0" err="1"/>
              <a:t>Skidsteer</a:t>
            </a:r>
            <a:r>
              <a:rPr lang="en-US" sz="1400" dirty="0"/>
              <a:t> with Post Hole Digger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5F50335-9970-E72E-0515-492379CEB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21487" y="124691"/>
            <a:ext cx="2595305" cy="160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033B02-3762-A0FB-C175-FCFF4440E5A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1713" y="2888092"/>
            <a:ext cx="2966291" cy="16472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E573071-CBEC-E620-22A6-6A01FA4EF556}"/>
              </a:ext>
            </a:extLst>
          </p:cNvPr>
          <p:cNvSpPr txBox="1"/>
          <p:nvPr/>
        </p:nvSpPr>
        <p:spPr>
          <a:xfrm>
            <a:off x="3039443" y="4552979"/>
            <a:ext cx="3052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0" dirty="0">
                <a:solidFill>
                  <a:srgbClr val="0F0F0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Bobcat LT-113 Trencher and MT100</a:t>
            </a:r>
          </a:p>
        </p:txBody>
      </p:sp>
      <p:pic>
        <p:nvPicPr>
          <p:cNvPr id="4" name="Picture 2" descr="Dingo TX 1000 Turbo ...">
            <a:extLst>
              <a:ext uri="{FF2B5EF4-FFF2-40B4-BE49-F238E27FC236}">
                <a16:creationId xmlns:a16="http://schemas.microsoft.com/office/drawing/2014/main" id="{A924279C-D398-D3A3-9FF5-3A0A37025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1701" y="5280824"/>
            <a:ext cx="2329521" cy="130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2023 Toro Dingo TX-1000 compact utility ...">
            <a:extLst>
              <a:ext uri="{FF2B5EF4-FFF2-40B4-BE49-F238E27FC236}">
                <a16:creationId xmlns:a16="http://schemas.microsoft.com/office/drawing/2014/main" id="{50709F61-6458-2835-28FA-221D587E9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91713" y="5109725"/>
            <a:ext cx="1744929" cy="164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76A526-BB9A-179E-E00B-B67DABB4183B}"/>
              </a:ext>
            </a:extLst>
          </p:cNvPr>
          <p:cNvSpPr txBox="1"/>
          <p:nvPr/>
        </p:nvSpPr>
        <p:spPr>
          <a:xfrm>
            <a:off x="4899959" y="5266067"/>
            <a:ext cx="1635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0" dirty="0">
                <a:solidFill>
                  <a:srgbClr val="0F0F0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Toro Dingo Loader</a:t>
            </a:r>
          </a:p>
        </p:txBody>
      </p:sp>
      <p:pic>
        <p:nvPicPr>
          <p:cNvPr id="1030" name="Picture 6" descr="Honda EPA Gas 22.1 HP Engine Mini Skid Steer Loader Track Wheel DELIVERY FREE - Picture 1 of 24">
            <a:extLst>
              <a:ext uri="{FF2B5EF4-FFF2-40B4-BE49-F238E27FC236}">
                <a16:creationId xmlns:a16="http://schemas.microsoft.com/office/drawing/2014/main" id="{B98801C9-BED2-F6C7-AB6F-C7591BFD8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05950" y="2940004"/>
            <a:ext cx="2013865" cy="201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9B6887-1C0A-65F6-AC15-5AA54190595F}"/>
              </a:ext>
            </a:extLst>
          </p:cNvPr>
          <p:cNvSpPr txBox="1"/>
          <p:nvPr/>
        </p:nvSpPr>
        <p:spPr>
          <a:xfrm>
            <a:off x="7043940" y="4953869"/>
            <a:ext cx="23378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0" dirty="0">
                <a:solidFill>
                  <a:srgbClr val="191919"/>
                </a:solidFill>
                <a:effectLst/>
                <a:latin typeface="Market Sans"/>
              </a:rPr>
              <a:t>Honda EPA Gas 22.1 HP Engine Mini Skid Steer Loader $9K</a:t>
            </a:r>
            <a:endParaRPr lang="en-US" sz="1400" i="0" dirty="0">
              <a:solidFill>
                <a:srgbClr val="0F0F0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846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5BBD15-AEC2-1815-2347-A5BB8F308263}"/>
              </a:ext>
            </a:extLst>
          </p:cNvPr>
          <p:cNvSpPr txBox="1"/>
          <p:nvPr/>
        </p:nvSpPr>
        <p:spPr>
          <a:xfrm>
            <a:off x="-1" y="0"/>
            <a:ext cx="7410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Bobcat MT100 Skid Steer – expensive but good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16EF48-8881-49F2-8460-25D7441E2332}"/>
              </a:ext>
            </a:extLst>
          </p:cNvPr>
          <p:cNvSpPr txBox="1"/>
          <p:nvPr/>
        </p:nvSpPr>
        <p:spPr>
          <a:xfrm>
            <a:off x="0" y="489392"/>
            <a:ext cx="4683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2"/>
              </a:rPr>
              <a:t>https://</a:t>
            </a:r>
            <a:r>
              <a:rPr lang="en-US" sz="1200" dirty="0" err="1">
                <a:hlinkClick r:id="rId2"/>
              </a:rPr>
              <a:t>www.youtube.com</a:t>
            </a:r>
            <a:r>
              <a:rPr lang="en-US" sz="1200" dirty="0">
                <a:hlinkClick r:id="rId2"/>
              </a:rPr>
              <a:t>/</a:t>
            </a:r>
            <a:r>
              <a:rPr lang="en-US" sz="1200" dirty="0" err="1">
                <a:hlinkClick r:id="rId2"/>
              </a:rPr>
              <a:t>watch?v</a:t>
            </a:r>
            <a:r>
              <a:rPr lang="en-US" sz="1200" dirty="0">
                <a:hlinkClick r:id="rId2"/>
              </a:rPr>
              <a:t>=rG7cya22ksI</a:t>
            </a:r>
            <a:r>
              <a:rPr lang="en-US" sz="1200" dirty="0"/>
              <a:t> – good video review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7E2A2F-96C1-620D-A026-7F6ED7EBDE57}"/>
              </a:ext>
            </a:extLst>
          </p:cNvPr>
          <p:cNvSpPr txBox="1"/>
          <p:nvPr/>
        </p:nvSpPr>
        <p:spPr>
          <a:xfrm>
            <a:off x="73572" y="924910"/>
            <a:ext cx="564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$26K - $35K used,  $42K new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5033B02-3762-A0FB-C175-FCFF4440E5A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36522" y="1542753"/>
            <a:ext cx="3396649" cy="18862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E573071-CBEC-E620-22A6-6A01FA4EF556}"/>
              </a:ext>
            </a:extLst>
          </p:cNvPr>
          <p:cNvSpPr txBox="1"/>
          <p:nvPr/>
        </p:nvSpPr>
        <p:spPr>
          <a:xfrm>
            <a:off x="3508587" y="3431289"/>
            <a:ext cx="3052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0" dirty="0">
                <a:solidFill>
                  <a:srgbClr val="0F0F0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Bobcat LT-113 Trencher and MT100</a:t>
            </a:r>
          </a:p>
        </p:txBody>
      </p:sp>
      <p:pic>
        <p:nvPicPr>
          <p:cNvPr id="5" name="Picture 4" descr="Image result for bobcat mt100 price new">
            <a:extLst>
              <a:ext uri="{FF2B5EF4-FFF2-40B4-BE49-F238E27FC236}">
                <a16:creationId xmlns:a16="http://schemas.microsoft.com/office/drawing/2014/main" id="{E3426419-1083-2591-96C5-8501B5428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141" y="1542753"/>
            <a:ext cx="2768600" cy="189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777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140</Words>
  <Application>Microsoft Macintosh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Market Sans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74</cp:revision>
  <dcterms:created xsi:type="dcterms:W3CDTF">2022-05-02T00:38:22Z</dcterms:created>
  <dcterms:modified xsi:type="dcterms:W3CDTF">2024-08-31T13:44:52Z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2022-05-02T00:38:23Z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24169d7b-7067-4cc0-93f0-4d109a136a7c</vt:lpwstr>
  </property>
  <property fmtid="{D5CDD505-2E9C-101B-9397-08002B2CF9AE}" pid="8" name="MSIP_Label_4f518368-b969-4042-91d9-8939bd921da2_ContentBits">
    <vt:lpwstr>0</vt:lpwstr>
  </property>
</Properties>
</file>