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5B8D38C-196D-0BD3-9AF0-A740C009A2C3}"/>
              </a:ext>
            </a:extLst>
          </p:cNvPr>
          <p:cNvSpPr txBox="1"/>
          <p:nvPr/>
        </p:nvSpPr>
        <p:spPr>
          <a:xfrm>
            <a:off x="1" y="90955"/>
            <a:ext cx="3594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 Saw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0B734E-26AF-18B5-9A19-D252BAAD390C}"/>
              </a:ext>
            </a:extLst>
          </p:cNvPr>
          <p:cNvSpPr txBox="1"/>
          <p:nvPr/>
        </p:nvSpPr>
        <p:spPr>
          <a:xfrm>
            <a:off x="268014" y="982037"/>
            <a:ext cx="24436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F1111"/>
                </a:solidFill>
                <a:effectLst/>
                <a:latin typeface="Amazon Ember"/>
              </a:rPr>
              <a:t>Sliding Table Saw (European)</a:t>
            </a:r>
          </a:p>
        </p:txBody>
      </p:sp>
      <p:pic>
        <p:nvPicPr>
          <p:cNvPr id="3" name="Picture 2" descr="Are Sliding Table Saws Worth It ...">
            <a:extLst>
              <a:ext uri="{FF2B5EF4-FFF2-40B4-BE49-F238E27FC236}">
                <a16:creationId xmlns:a16="http://schemas.microsoft.com/office/drawing/2014/main" id="{FE0C34C5-B98E-2275-330E-ADD74C7E2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56186" y="433221"/>
            <a:ext cx="2304421" cy="12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88808A-E0E2-5E98-4C67-0CCD9AE9BADE}"/>
              </a:ext>
            </a:extLst>
          </p:cNvPr>
          <p:cNvSpPr txBox="1"/>
          <p:nvPr/>
        </p:nvSpPr>
        <p:spPr>
          <a:xfrm>
            <a:off x="268013" y="3015789"/>
            <a:ext cx="2443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i="0" dirty="0">
                <a:solidFill>
                  <a:srgbClr val="FF0000"/>
                </a:solidFill>
                <a:effectLst/>
                <a:latin typeface="Amazon Ember"/>
              </a:rPr>
              <a:t>DEWALT</a:t>
            </a:r>
            <a:r>
              <a:rPr lang="en-US" sz="1400" b="0" i="0" dirty="0">
                <a:solidFill>
                  <a:srgbClr val="0F1111"/>
                </a:solidFill>
                <a:effectLst/>
                <a:latin typeface="Amazon Ember"/>
              </a:rPr>
              <a:t> Table Saw for Jobsites, 8-1/4 Inch, 15 Amp (DWE7485)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3F5BDB-F7A4-A1F1-F558-BBDEB4FD0CD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6186" y="1992236"/>
            <a:ext cx="3160986" cy="22126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83EFDD-E87B-1604-77D3-84F5E75D492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1061" y="4473465"/>
            <a:ext cx="2711670" cy="19069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9CA7CB-A58B-2501-CF09-8052D0B9C6E4}"/>
              </a:ext>
            </a:extLst>
          </p:cNvPr>
          <p:cNvSpPr txBox="1"/>
          <p:nvPr/>
        </p:nvSpPr>
        <p:spPr>
          <a:xfrm>
            <a:off x="412531" y="5134304"/>
            <a:ext cx="24436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i="0" dirty="0" err="1">
                <a:solidFill>
                  <a:srgbClr val="FF0000"/>
                </a:solidFill>
                <a:effectLst/>
                <a:latin typeface="Amazon Ember"/>
              </a:rPr>
              <a:t>SawStop</a:t>
            </a:r>
            <a:r>
              <a:rPr lang="en-US" sz="1400" b="0" i="0" dirty="0">
                <a:solidFill>
                  <a:srgbClr val="0F1111"/>
                </a:solidFill>
                <a:effectLst/>
                <a:latin typeface="Amazon Ember"/>
              </a:rPr>
              <a:t> CTS-120A60 Compact Table Saw - 15A,120V,60Hz</a:t>
            </a:r>
          </a:p>
        </p:txBody>
      </p:sp>
      <p:pic>
        <p:nvPicPr>
          <p:cNvPr id="1030" name="Picture 6" descr="ALTENDORF WA8TE Sliding Table Saw ...">
            <a:extLst>
              <a:ext uri="{FF2B5EF4-FFF2-40B4-BE49-F238E27FC236}">
                <a16:creationId xmlns:a16="http://schemas.microsoft.com/office/drawing/2014/main" id="{2C9AA179-B49F-81AC-5FAB-EE37777EA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0940" y="176267"/>
            <a:ext cx="39243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385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33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Amazon Ember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120</cp:revision>
  <dcterms:created xsi:type="dcterms:W3CDTF">2022-05-02T00:38:22Z</dcterms:created>
  <dcterms:modified xsi:type="dcterms:W3CDTF">2024-09-21T02:46:00Z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