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47"/>
    <p:restoredTop sz="94612"/>
  </p:normalViewPr>
  <p:slideViewPr>
    <p:cSldViewPr snapToGrid="0" snapToObjects="1">
      <p:cViewPr varScale="1">
        <p:scale>
          <a:sx n="125" d="100"/>
          <a:sy n="125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8DD0-F5B2-15C1-96C2-359AABC4B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979889-D132-4397-0547-895A6BD28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4E4CA-9799-18AE-D4BA-5EFDB2627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9/21/24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BB017-65CA-D094-EA2F-FAFBC1BF4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27274-3826-028B-64DD-856AA98C7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5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C7D9F-C985-C4AB-ED45-B78B858B7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AC969-2D60-1CB3-6799-FB9ED2553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8186-263E-FD4A-53F8-A165DADB4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9/21/24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315FA-BCCC-2ABC-ACA2-5E0C6CEF1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603C4-A76D-7A84-168E-060D2B068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04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AB02FF-EECD-334D-5725-B39C40CD39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768F00-C914-3B13-0367-6D8129282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E1A78-ED9B-3691-96EB-5C0EB704C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9/21/24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E0378-2403-D8A8-54CC-05A3BEED2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54D63-4319-317A-696B-C3EA4B47E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10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F12F-3D3D-6A09-2E35-EAD0C90AC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68E21-870B-193E-8931-72FD7C38A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E93E1-1A44-D49B-EE6B-0C6F21404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9/21/24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064A9-6EAD-6647-B6CB-F24B6F708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46CF0-740D-F941-2552-93AF0220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61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6D88C-E684-0092-0D27-0A9FFD171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4D4E3-9349-5B4E-DEFB-7ADB22929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33B29-2069-185B-154E-83B432798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9/21/24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8DB26-E691-EBF7-87CA-8BD4D97E0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CFEAD-6332-0882-351E-3AD7AFFFE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95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5FA89-7A8C-2BF1-56CD-508B1E3AE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41508-596D-D8B8-26A5-1B6CEF8D4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81378C-B8B8-D5FE-0A75-376AA5292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08E7F-3616-927D-844D-CBA72BC67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9/21/24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8E9C8-FE23-8D40-43FF-7818A026A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E8D37-47EA-3C05-517B-2F85706E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4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00495-D3B5-8FE7-8A3A-C5B2727B1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5AB79-3B1C-0ED7-23AF-4A8ADD429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B6335-12A0-B132-55DA-56997016F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1792DF-BF6E-04E5-BFF5-08BD5B4788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99D652-4C1F-B377-280F-5B572A11FC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3AB3D8-A558-F32C-0F6C-8E2295130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9/21/24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219288-AD7A-3282-E5DF-333FFFC4C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E91949-9DF7-7EFE-416F-D6305FF02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2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23D81-55BB-5F96-1196-26A570348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A9AC36-FAC6-A4C4-5460-EEAEC1B5C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9/21/24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EB1433-EF97-53CD-FFA5-599DF825D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68FD2-26E5-FFE6-4ACD-83B095981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2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5D5769-FB8F-7676-6B25-5EBA32B25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9/21/24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792E3F-F71A-D744-45DE-85B271039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6E25D8-219F-7305-3844-4703C5E5F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789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7D570-06BE-22E1-B810-4D69936F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FEFE4-BB75-6E65-2899-3703E92ED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FEB9C2-F3DB-B576-224D-3FDA3DDFF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924BA-FA14-81E6-46BF-4DC0ACFE7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9/21/24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ACD7B-C82D-408A-896E-02E718FB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B12BD-21E4-1209-4294-DF6CA4FB3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13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9B197-43DE-26A9-FBD5-F922DB56A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49AB21-2CEA-875A-6CBF-75B078D3A5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183E7-34CA-DF9E-984A-606380071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9D1642-EBDC-1BB8-58FC-14A4C3ACE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9/21/24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660FC4-1F32-B58B-D652-941B433D0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C0798-2750-3A94-2B3A-695DA7ABE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36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958682-75F9-C5EA-F27F-548F06300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2A268-0258-C17B-1F8F-68BA2735B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2A94D-D8D6-D318-7837-4C19ED151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86276-9013-2A43-82D1-BA4685C95117}" type="datetimeFigureOut">
              <a:t>9/21/24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D65C9-1B5B-5F28-B659-EB418FAC6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00E21-0F36-45EE-1A56-BB99C66DA9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70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95B8D38C-196D-0BD3-9AF0-A740C009A2C3}"/>
              </a:ext>
            </a:extLst>
          </p:cNvPr>
          <p:cNvSpPr txBox="1"/>
          <p:nvPr/>
        </p:nvSpPr>
        <p:spPr>
          <a:xfrm>
            <a:off x="1" y="90955"/>
            <a:ext cx="3594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Table Saw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0B734E-26AF-18B5-9A19-D252BAAD390C}"/>
              </a:ext>
            </a:extLst>
          </p:cNvPr>
          <p:cNvSpPr txBox="1"/>
          <p:nvPr/>
        </p:nvSpPr>
        <p:spPr>
          <a:xfrm>
            <a:off x="8857825" y="5155258"/>
            <a:ext cx="2443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F1111"/>
                </a:solidFill>
                <a:effectLst/>
                <a:latin typeface="Amazon Ember"/>
              </a:rPr>
              <a:t>Sliding Table Saw (European)</a:t>
            </a:r>
          </a:p>
        </p:txBody>
      </p:sp>
      <p:pic>
        <p:nvPicPr>
          <p:cNvPr id="3" name="Picture 2" descr="Are Sliding Table Saws Worth It ...">
            <a:extLst>
              <a:ext uri="{FF2B5EF4-FFF2-40B4-BE49-F238E27FC236}">
                <a16:creationId xmlns:a16="http://schemas.microsoft.com/office/drawing/2014/main" id="{FE0C34C5-B98E-2275-330E-ADD74C7E2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70338" y="5674255"/>
            <a:ext cx="2113826" cy="1183743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88808A-E0E2-5E98-4C67-0CCD9AE9BADE}"/>
              </a:ext>
            </a:extLst>
          </p:cNvPr>
          <p:cNvSpPr txBox="1"/>
          <p:nvPr/>
        </p:nvSpPr>
        <p:spPr>
          <a:xfrm>
            <a:off x="9696260" y="1791706"/>
            <a:ext cx="230920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i="0" dirty="0">
                <a:solidFill>
                  <a:srgbClr val="FF0000"/>
                </a:solidFill>
                <a:effectLst/>
                <a:latin typeface="Amazon Ember"/>
              </a:rPr>
              <a:t>DEWALT</a:t>
            </a:r>
            <a:r>
              <a:rPr lang="en-US" sz="1400" i="0" dirty="0">
                <a:effectLst/>
                <a:latin typeface="Amazon Ember"/>
              </a:rPr>
              <a:t> 60V MAX Table Saw</a:t>
            </a:r>
            <a:r>
              <a:rPr lang="en-US" sz="1400" b="0" i="0" dirty="0">
                <a:solidFill>
                  <a:srgbClr val="0F1111"/>
                </a:solidFill>
                <a:effectLst/>
                <a:latin typeface="Amazon Ember"/>
              </a:rPr>
              <a:t> DCS7485T1-EB </a:t>
            </a:r>
          </a:p>
          <a:p>
            <a:r>
              <a:rPr lang="en-US" sz="1400" b="0" i="0" dirty="0">
                <a:solidFill>
                  <a:srgbClr val="0F1111"/>
                </a:solidFill>
                <a:effectLst/>
                <a:latin typeface="Amazon Ember"/>
              </a:rPr>
              <a:t>8-1/4-Inch</a:t>
            </a:r>
            <a:r>
              <a:rPr lang="en-US" sz="1400" dirty="0">
                <a:solidFill>
                  <a:srgbClr val="0F1111"/>
                </a:solidFill>
                <a:latin typeface="Amazon Ember"/>
              </a:rPr>
              <a:t> blade</a:t>
            </a:r>
          </a:p>
          <a:p>
            <a:r>
              <a:rPr lang="en-US" sz="1400" b="0" i="0" dirty="0">
                <a:solidFill>
                  <a:srgbClr val="0F1111"/>
                </a:solidFill>
                <a:effectLst/>
                <a:latin typeface="Amazon Ember"/>
              </a:rPr>
              <a:t>$420 on amazon (batteries and charger sold separately)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83EFDD-E87B-1604-77D3-84F5E75D492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4601" y="4509550"/>
            <a:ext cx="2711670" cy="190697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59CA7CB-A58B-2501-CF09-8052D0B9C6E4}"/>
              </a:ext>
            </a:extLst>
          </p:cNvPr>
          <p:cNvSpPr txBox="1"/>
          <p:nvPr/>
        </p:nvSpPr>
        <p:spPr>
          <a:xfrm>
            <a:off x="186531" y="5309146"/>
            <a:ext cx="24436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i="0" dirty="0" err="1">
                <a:solidFill>
                  <a:srgbClr val="FF0000"/>
                </a:solidFill>
                <a:effectLst/>
                <a:latin typeface="Amazon Ember"/>
              </a:rPr>
              <a:t>SawStop</a:t>
            </a:r>
            <a:r>
              <a:rPr lang="en-US" sz="1400" b="0" i="0" dirty="0">
                <a:solidFill>
                  <a:srgbClr val="0F1111"/>
                </a:solidFill>
                <a:effectLst/>
                <a:latin typeface="Amazon Ember"/>
              </a:rPr>
              <a:t> CTS-120A60 Compact Table Saw - 15A,120V,60Hz</a:t>
            </a:r>
          </a:p>
          <a:p>
            <a:pPr algn="l"/>
            <a:r>
              <a:rPr lang="en-US" sz="1400" dirty="0">
                <a:solidFill>
                  <a:srgbClr val="0F1111"/>
                </a:solidFill>
                <a:latin typeface="Amazon Ember"/>
              </a:rPr>
              <a:t>$900 on amazon</a:t>
            </a:r>
            <a:endParaRPr lang="en-US" sz="1400" b="0" i="0" dirty="0">
              <a:solidFill>
                <a:srgbClr val="0F1111"/>
              </a:solidFill>
              <a:effectLst/>
              <a:latin typeface="Amazon Ember"/>
            </a:endParaRPr>
          </a:p>
        </p:txBody>
      </p:sp>
      <p:pic>
        <p:nvPicPr>
          <p:cNvPr id="1030" name="Picture 6" descr="ALTENDORF WA8TE Sliding Table Saw ...">
            <a:extLst>
              <a:ext uri="{FF2B5EF4-FFF2-40B4-BE49-F238E27FC236}">
                <a16:creationId xmlns:a16="http://schemas.microsoft.com/office/drawing/2014/main" id="{2C9AA179-B49F-81AC-5FAB-EE37777EA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30569" y="5674256"/>
            <a:ext cx="2244028" cy="1183743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DA89803-5429-3968-2DA0-5D061F9B3111}"/>
              </a:ext>
            </a:extLst>
          </p:cNvPr>
          <p:cNvSpPr txBox="1"/>
          <p:nvPr/>
        </p:nvSpPr>
        <p:spPr>
          <a:xfrm>
            <a:off x="186532" y="812759"/>
            <a:ext cx="2443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i="0" dirty="0">
                <a:solidFill>
                  <a:srgbClr val="FF0000"/>
                </a:solidFill>
                <a:effectLst/>
                <a:latin typeface="Amazon Ember"/>
              </a:rPr>
              <a:t>DEWALT</a:t>
            </a:r>
            <a:r>
              <a:rPr lang="en-US" sz="1400" b="0" i="0" dirty="0">
                <a:solidFill>
                  <a:srgbClr val="0F1111"/>
                </a:solidFill>
                <a:effectLst/>
                <a:latin typeface="Amazon Ember"/>
              </a:rPr>
              <a:t> DWE7491RS</a:t>
            </a:r>
          </a:p>
          <a:p>
            <a:pPr algn="l"/>
            <a:r>
              <a:rPr lang="en-US" sz="1400" b="0" i="0" dirty="0">
                <a:solidFill>
                  <a:srgbClr val="0F1111"/>
                </a:solidFill>
                <a:effectLst/>
                <a:latin typeface="Amazon Ember"/>
              </a:rPr>
              <a:t>10-Inch Table Saw, </a:t>
            </a:r>
            <a:br>
              <a:rPr lang="en-US" sz="1400" b="0" i="0" dirty="0">
                <a:solidFill>
                  <a:srgbClr val="0F1111"/>
                </a:solidFill>
                <a:effectLst/>
                <a:latin typeface="Amazon Ember"/>
              </a:rPr>
            </a:br>
            <a:r>
              <a:rPr lang="en-US" sz="1400" b="0" i="0" dirty="0">
                <a:solidFill>
                  <a:srgbClr val="0F1111"/>
                </a:solidFill>
                <a:effectLst/>
                <a:latin typeface="Amazon Ember"/>
              </a:rPr>
              <a:t>32-1/2-Inch Rip Capacity</a:t>
            </a:r>
          </a:p>
          <a:p>
            <a:pPr algn="l"/>
            <a:r>
              <a:rPr lang="en-US" sz="1400" dirty="0">
                <a:solidFill>
                  <a:srgbClr val="0F1111"/>
                </a:solidFill>
                <a:latin typeface="Amazon Ember"/>
              </a:rPr>
              <a:t>$550 on amazon</a:t>
            </a:r>
            <a:endParaRPr lang="en-US" sz="1400" b="0" i="0" dirty="0">
              <a:solidFill>
                <a:srgbClr val="0F1111"/>
              </a:solidFill>
              <a:effectLst/>
              <a:latin typeface="Amazon Ember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5613E5-6658-CBC8-5672-0D0CEECFDC7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48053" y="90955"/>
            <a:ext cx="4170853" cy="397263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85F90B-F6F4-91B4-84A4-4753FE3137EC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84163" y="90955"/>
            <a:ext cx="2221303" cy="1636022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823851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1649</TotalTime>
  <Words>56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124</cp:revision>
  <dcterms:created xsi:type="dcterms:W3CDTF">2022-05-02T00:38:22Z</dcterms:created>
  <dcterms:modified xsi:type="dcterms:W3CDTF">2024-09-22T00:18:16Z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f518368-b969-4042-91d9-8939bd921da2_Enabled">
    <vt:lpwstr>true</vt:lpwstr>
  </property>
  <property fmtid="{D5CDD505-2E9C-101B-9397-08002B2CF9AE}" pid="3" name="MSIP_Label_4f518368-b969-4042-91d9-8939bd921da2_SetDate">
    <vt:lpwstr>2022-05-02T00:38:23Z</vt:lpwstr>
  </property>
  <property fmtid="{D5CDD505-2E9C-101B-9397-08002B2CF9AE}" pid="4" name="MSIP_Label_4f518368-b969-4042-91d9-8939bd921da2_Method">
    <vt:lpwstr>Standard</vt:lpwstr>
  </property>
  <property fmtid="{D5CDD505-2E9C-101B-9397-08002B2CF9AE}" pid="5" name="MSIP_Label_4f518368-b969-4042-91d9-8939bd921da2_Name">
    <vt:lpwstr>General</vt:lpwstr>
  </property>
  <property fmtid="{D5CDD505-2E9C-101B-9397-08002B2CF9AE}" pid="6" name="MSIP_Label_4f518368-b969-4042-91d9-8939bd921da2_SiteId">
    <vt:lpwstr>116e9905-19fc-428e-93d4-bcaffb833597</vt:lpwstr>
  </property>
  <property fmtid="{D5CDD505-2E9C-101B-9397-08002B2CF9AE}" pid="7" name="MSIP_Label_4f518368-b969-4042-91d9-8939bd921da2_ActionId">
    <vt:lpwstr>24169d7b-7067-4cc0-93f0-4d109a136a7c</vt:lpwstr>
  </property>
  <property fmtid="{D5CDD505-2E9C-101B-9397-08002B2CF9AE}" pid="8" name="MSIP_Label_4f518368-b969-4042-91d9-8939bd921da2_ContentBits">
    <vt:lpwstr>0</vt:lpwstr>
  </property>
</Properties>
</file>